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3" r:id="rId3"/>
  </p:sldMasterIdLst>
  <p:notesMasterIdLst>
    <p:notesMasterId r:id="rId13"/>
  </p:notesMasterIdLst>
  <p:sldIdLst>
    <p:sldId id="320" r:id="rId4"/>
    <p:sldId id="257" r:id="rId5"/>
    <p:sldId id="286" r:id="rId6"/>
    <p:sldId id="290" r:id="rId7"/>
    <p:sldId id="281" r:id="rId8"/>
    <p:sldId id="264" r:id="rId9"/>
    <p:sldId id="258" r:id="rId10"/>
    <p:sldId id="358" r:id="rId11"/>
    <p:sldId id="26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73A7B"/>
    <a:srgbClr val="00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654" y="-210"/>
      </p:cViewPr>
      <p:guideLst>
        <p:guide orient="horz" pos="211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D1E05-EFE5-4F26-B8F6-968DDB772CA0}" type="datetimeFigureOut">
              <a:rPr lang="zh-CN" altLang="en-US" smtClean="0"/>
              <a:t>2017-4-17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1434C-0D39-4D14-AC71-9C1DEFF49AAF}" type="slidenum">
              <a:rPr lang="zh-CN" altLang="en-US" smtClean="0"/>
              <a:t>‹#›</a:t>
            </a:fld>
            <a:endParaRPr lang="zh-CN" altLang="en-US"/>
          </a:p>
        </p:txBody>
      </p:sp>
    </p:spTree>
    <p:extLst>
      <p:ext uri="{BB962C8B-B14F-4D97-AF65-F5344CB8AC3E}">
        <p14:creationId xmlns:p14="http://schemas.microsoft.com/office/powerpoint/2010/main" val="128243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AF1DD1-1930-4D2A-A8C0-0F557C4FE663}" type="slidenum">
              <a:rPr lang="zh-CN" altLang="en-US" smtClean="0"/>
              <a:t>‹#›</a:t>
            </a:fld>
            <a:endParaRPr lang="zh-CN" altLang="en-US"/>
          </a:p>
        </p:txBody>
      </p:sp>
      <p:pic>
        <p:nvPicPr>
          <p:cNvPr id="7" name="图片 6" descr="2016122195921489"/>
          <p:cNvPicPr>
            <a:picLocks noChangeAspect="1"/>
          </p:cNvPicPr>
          <p:nvPr userDrawn="1"/>
        </p:nvPicPr>
        <p:blipFill>
          <a:blip r:embed="rId2">
            <a:clrChange>
              <a:clrFrom>
                <a:srgbClr val="FFFFFF">
                  <a:alpha val="100000"/>
                </a:srgbClr>
              </a:clrFrom>
              <a:clrTo>
                <a:srgbClr val="FFFFFF">
                  <a:alpha val="100000"/>
                  <a:alpha val="0"/>
                </a:srgbClr>
              </a:clrTo>
            </a:clrChange>
          </a:blip>
          <a:stretch>
            <a:fillRect/>
          </a:stretch>
        </p:blipFill>
        <p:spPr>
          <a:xfrm>
            <a:off x="20955" y="32385"/>
            <a:ext cx="3282950" cy="30981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2148231-F5D1-436B-AEC5-96AACDF7C0CF}" type="datetimeFigureOut">
              <a:rPr lang="zh-CN" altLang="en-US" smtClean="0"/>
              <a:t>2017-4-17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AF1DD1-1930-4D2A-A8C0-0F557C4FE66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48231-F5D1-436B-AEC5-96AACDF7C0CF}" type="datetimeFigureOut">
              <a:rPr lang="zh-CN" altLang="en-US" smtClean="0"/>
              <a:t>2017-4-17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F1DD1-1930-4D2A-A8C0-0F557C4FE6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87F1-6C05-4AB9-9695-0DCAE7738711}" type="datetimeFigureOut">
              <a:rPr lang="zh-CN" altLang="en-US" smtClean="0">
                <a:solidFill>
                  <a:prstClr val="black">
                    <a:tint val="75000"/>
                  </a:prstClr>
                </a:solidFill>
              </a:rPr>
              <a:t>2017-4-17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844D1-FC18-4724-9597-F35C87A9790A}"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171" y="539296"/>
            <a:ext cx="10515600" cy="1325563"/>
          </a:xfrm>
        </p:spPr>
        <p:txBody>
          <a:bodyPr>
            <a:noAutofit/>
          </a:bodyPr>
          <a:lstStyle/>
          <a:p>
            <a:r>
              <a:rPr lang="en-US" altLang="zh-CN" sz="6000" b="1" dirty="0" smtClean="0">
                <a:solidFill>
                  <a:srgbClr val="FF0000"/>
                </a:solidFill>
              </a:rPr>
              <a:t>2017</a:t>
            </a:r>
            <a:r>
              <a:rPr lang="zh-CN" altLang="en-US" sz="6000" b="1" dirty="0" smtClean="0">
                <a:solidFill>
                  <a:srgbClr val="FF0000"/>
                </a:solidFill>
              </a:rPr>
              <a:t>年常</a:t>
            </a:r>
            <a:r>
              <a:rPr lang="zh-CN" altLang="en-US" sz="6000" b="1" dirty="0">
                <a:solidFill>
                  <a:srgbClr val="FF0000"/>
                </a:solidFill>
              </a:rPr>
              <a:t>德市科普大赛</a:t>
            </a:r>
          </a:p>
        </p:txBody>
      </p:sp>
      <p:pic>
        <p:nvPicPr>
          <p:cNvPr id="6" name="内容占位符 5" descr="C:\Users\Administrator\Desktop\科普大赛ppt\201648151930124.jpg201648151930124"/>
          <p:cNvPicPr>
            <a:picLocks noGrp="1" noChangeAspect="1"/>
          </p:cNvPicPr>
          <p:nvPr>
            <p:ph idx="1"/>
          </p:nvPr>
        </p:nvPicPr>
        <p:blipFill>
          <a:blip r:embed="rId2"/>
          <a:srcRect/>
          <a:stretch>
            <a:fillRect/>
          </a:stretch>
        </p:blipFill>
        <p:spPr>
          <a:xfrm>
            <a:off x="4617719" y="2333912"/>
            <a:ext cx="5912485" cy="3831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文本框 7"/>
          <p:cNvSpPr txBox="1"/>
          <p:nvPr/>
        </p:nvSpPr>
        <p:spPr>
          <a:xfrm>
            <a:off x="0" y="5023062"/>
            <a:ext cx="3458754" cy="1384995"/>
          </a:xfrm>
          <a:prstGeom prst="rect">
            <a:avLst/>
          </a:prstGeom>
          <a:noFill/>
        </p:spPr>
        <p:txBody>
          <a:bodyPr wrap="square" rtlCol="0">
            <a:spAutoFit/>
          </a:bodyPr>
          <a:lstStyle/>
          <a:p>
            <a:pPr algn="ctr"/>
            <a:r>
              <a:rPr lang="zh-CN" altLang="en-US" sz="2800" b="1" dirty="0">
                <a:solidFill>
                  <a:schemeClr val="bg1"/>
                </a:solidFill>
              </a:rPr>
              <a:t>湖南文理学院</a:t>
            </a:r>
          </a:p>
          <a:p>
            <a:pPr algn="ctr"/>
            <a:r>
              <a:rPr lang="zh-CN" altLang="en-US" sz="2800" b="1" dirty="0" smtClean="0">
                <a:solidFill>
                  <a:schemeClr val="bg1"/>
                </a:solidFill>
              </a:rPr>
              <a:t>生命与环境科学学院</a:t>
            </a:r>
            <a:r>
              <a:rPr lang="zh-CN" altLang="en-US" sz="2800" b="1" dirty="0" smtClean="0">
                <a:solidFill>
                  <a:srgbClr val="FF0000"/>
                </a:solidFill>
                <a:latin typeface="黑体" pitchFamily="2" charset="-122"/>
                <a:ea typeface="黑体" pitchFamily="2" charset="-122"/>
              </a:rPr>
              <a:t>                                                     周琪婷</a:t>
            </a:r>
            <a:endParaRPr lang="zh-CN" altLang="en-US" sz="2800" b="1"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669" b="31328"/>
          <a:stretch>
            <a:fillRect/>
          </a:stretch>
        </p:blipFill>
        <p:spPr>
          <a:xfrm>
            <a:off x="4773930" y="5694271"/>
            <a:ext cx="7283650" cy="938757"/>
          </a:xfrm>
          <a:prstGeom prst="rect">
            <a:avLst/>
          </a:prstGeom>
        </p:spPr>
      </p:pic>
      <p:sp>
        <p:nvSpPr>
          <p:cNvPr id="11" name="文本框 10"/>
          <p:cNvSpPr txBox="1"/>
          <p:nvPr/>
        </p:nvSpPr>
        <p:spPr>
          <a:xfrm>
            <a:off x="5165816" y="789537"/>
            <a:ext cx="1860367" cy="1689735"/>
          </a:xfrm>
          <a:prstGeom prst="rect">
            <a:avLst/>
          </a:prstGeom>
          <a:noFill/>
        </p:spPr>
        <p:txBody>
          <a:bodyPr wrap="square" rtlCol="0">
            <a:spAutoFit/>
          </a:bodyPr>
          <a:lstStyle/>
          <a:p>
            <a:pPr algn="ctr"/>
            <a:endParaRPr lang="zh-CN" altLang="en-US" sz="10400" b="1" dirty="0">
              <a:solidFill>
                <a:schemeClr val="bg1"/>
              </a:solidFill>
              <a:latin typeface="Impact" panose="020B0806030902050204" pitchFamily="34" charset="0"/>
              <a:ea typeface="方正兰亭粗黑简体" panose="02000000000000000000" pitchFamily="2" charset="-122"/>
            </a:endParaRPr>
          </a:p>
        </p:txBody>
      </p:sp>
      <p:sp>
        <p:nvSpPr>
          <p:cNvPr id="2" name="矩形 1"/>
          <p:cNvSpPr/>
          <p:nvPr/>
        </p:nvSpPr>
        <p:spPr>
          <a:xfrm>
            <a:off x="3456936" y="2457891"/>
            <a:ext cx="7138493" cy="1015663"/>
          </a:xfrm>
          <a:prstGeom prst="rect">
            <a:avLst/>
          </a:prstGeom>
        </p:spPr>
        <p:txBody>
          <a:bodyPr wrap="none">
            <a:spAutoFit/>
          </a:bodyPr>
          <a:lstStyle/>
          <a:p>
            <a:r>
              <a:rPr lang="zh-CN" altLang="en-US" sz="6000" b="1" dirty="0">
                <a:solidFill>
                  <a:srgbClr val="FF0000"/>
                </a:solidFill>
                <a:latin typeface="黑体" pitchFamily="2" charset="-122"/>
                <a:ea typeface="黑体" pitchFamily="2" charset="-122"/>
              </a:rPr>
              <a:t>藻清蛋白的蓝色色素</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bwMode="auto">
          <a:xfrm>
            <a:off x="1527119" y="0"/>
            <a:ext cx="4861716" cy="6857812"/>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p>
        </p:txBody>
      </p:sp>
      <p:sp>
        <p:nvSpPr>
          <p:cNvPr id="17" name="任意多边形 16"/>
          <p:cNvSpPr/>
          <p:nvPr/>
        </p:nvSpPr>
        <p:spPr bwMode="auto">
          <a:xfrm>
            <a:off x="514461" y="0"/>
            <a:ext cx="4861716" cy="6874556"/>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p>
        </p:txBody>
      </p:sp>
      <p:pic>
        <p:nvPicPr>
          <p:cNvPr id="1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445" y="1651635"/>
            <a:ext cx="5106670" cy="420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稻壳儿小白白(http://dwz.cn/Wu2UP)"/>
          <p:cNvSpPr txBox="1">
            <a:spLocks noChangeArrowheads="1"/>
          </p:cNvSpPr>
          <p:nvPr/>
        </p:nvSpPr>
        <p:spPr bwMode="auto">
          <a:xfrm>
            <a:off x="6822544" y="2021362"/>
            <a:ext cx="337581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en-US" altLang="zh-CN" sz="4800" b="1" dirty="0">
                <a:solidFill>
                  <a:srgbClr val="FF0000"/>
                </a:solidFill>
                <a:sym typeface="Arial" panose="020B0604020202020204" pitchFamily="34" charset="0"/>
              </a:rPr>
              <a:t>Question:</a:t>
            </a:r>
          </a:p>
        </p:txBody>
      </p:sp>
      <p:sp>
        <p:nvSpPr>
          <p:cNvPr id="22" name="稻壳儿小白白(http://dwz.cn/Wu2UP)"/>
          <p:cNvSpPr>
            <a:spLocks noChangeArrowheads="1"/>
          </p:cNvSpPr>
          <p:nvPr/>
        </p:nvSpPr>
        <p:spPr bwMode="auto">
          <a:xfrm>
            <a:off x="6822544" y="3070699"/>
            <a:ext cx="4503737"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2800" b="1" noProof="0" dirty="0" smtClean="0">
                <a:ln>
                  <a:noFill/>
                </a:ln>
                <a:solidFill>
                  <a:schemeClr val="bg1"/>
                </a:solidFill>
                <a:effectLst/>
                <a:uLnTx/>
                <a:uFillTx/>
                <a:latin typeface="华文楷体" panose="02010600040101010101" pitchFamily="2" charset="-122"/>
                <a:ea typeface="华文楷体" panose="02010600040101010101" pitchFamily="2" charset="-122"/>
                <a:cs typeface="+mj-cs"/>
                <a:sym typeface="+mn-ea"/>
              </a:rPr>
              <a:t>如果想在食物里加点</a:t>
            </a:r>
            <a:r>
              <a:rPr lang="zh-CN" altLang="en-US" sz="2800" b="1" i="1" noProof="0" dirty="0" smtClean="0">
                <a:ln>
                  <a:noFill/>
                </a:ln>
                <a:solidFill>
                  <a:schemeClr val="bg1"/>
                </a:solidFill>
                <a:effectLst/>
                <a:uLnTx/>
                <a:uFillTx/>
                <a:latin typeface="华文楷体" panose="02010600040101010101" pitchFamily="2" charset="-122"/>
                <a:ea typeface="华文楷体" panose="02010600040101010101" pitchFamily="2" charset="-122"/>
                <a:cs typeface="+mj-cs"/>
                <a:sym typeface="+mn-ea"/>
              </a:rPr>
              <a:t>蓝颜色</a:t>
            </a:r>
            <a:r>
              <a:rPr lang="zh-CN" altLang="en-US" sz="2800" b="1" noProof="0" dirty="0" smtClean="0">
                <a:ln>
                  <a:noFill/>
                </a:ln>
                <a:solidFill>
                  <a:schemeClr val="bg1"/>
                </a:solidFill>
                <a:effectLst/>
                <a:uLnTx/>
                <a:uFillTx/>
                <a:latin typeface="华文楷体" panose="02010600040101010101" pitchFamily="2" charset="-122"/>
                <a:ea typeface="华文楷体" panose="02010600040101010101" pitchFamily="2" charset="-122"/>
                <a:cs typeface="+mj-cs"/>
                <a:sym typeface="+mn-ea"/>
              </a:rPr>
              <a:t>，你会怎么做？</a:t>
            </a:r>
          </a:p>
        </p:txBody>
      </p:sp>
      <p:sp>
        <p:nvSpPr>
          <p:cNvPr id="202" name="Freeform 202"/>
          <p:cNvSpPr>
            <a:spLocks noEditPoints="1"/>
          </p:cNvSpPr>
          <p:nvPr/>
        </p:nvSpPr>
        <p:spPr bwMode="auto">
          <a:xfrm>
            <a:off x="9620250" y="1651635"/>
            <a:ext cx="988695" cy="943610"/>
          </a:xfrm>
          <a:custGeom>
            <a:avLst/>
            <a:gdLst>
              <a:gd name="T0" fmla="*/ 65 w 173"/>
              <a:gd name="T1" fmla="*/ 156 h 245"/>
              <a:gd name="T2" fmla="*/ 57 w 173"/>
              <a:gd name="T3" fmla="*/ 79 h 245"/>
              <a:gd name="T4" fmla="*/ 72 w 173"/>
              <a:gd name="T5" fmla="*/ 73 h 245"/>
              <a:gd name="T6" fmla="*/ 87 w 173"/>
              <a:gd name="T7" fmla="*/ 76 h 245"/>
              <a:gd name="T8" fmla="*/ 102 w 173"/>
              <a:gd name="T9" fmla="*/ 73 h 245"/>
              <a:gd name="T10" fmla="*/ 117 w 173"/>
              <a:gd name="T11" fmla="*/ 77 h 245"/>
              <a:gd name="T12" fmla="*/ 106 w 173"/>
              <a:gd name="T13" fmla="*/ 134 h 245"/>
              <a:gd name="T14" fmla="*/ 129 w 173"/>
              <a:gd name="T15" fmla="*/ 117 h 245"/>
              <a:gd name="T16" fmla="*/ 49 w 173"/>
              <a:gd name="T17" fmla="*/ 27 h 245"/>
              <a:gd name="T18" fmla="*/ 129 w 173"/>
              <a:gd name="T19" fmla="*/ 88 h 245"/>
              <a:gd name="T20" fmla="*/ 125 w 173"/>
              <a:gd name="T21" fmla="*/ 97 h 245"/>
              <a:gd name="T22" fmla="*/ 117 w 173"/>
              <a:gd name="T23" fmla="*/ 204 h 245"/>
              <a:gd name="T24" fmla="*/ 67 w 173"/>
              <a:gd name="T25" fmla="*/ 195 h 245"/>
              <a:gd name="T26" fmla="*/ 117 w 173"/>
              <a:gd name="T27" fmla="*/ 188 h 245"/>
              <a:gd name="T28" fmla="*/ 52 w 173"/>
              <a:gd name="T29" fmla="*/ 179 h 245"/>
              <a:gd name="T30" fmla="*/ 51 w 173"/>
              <a:gd name="T31" fmla="*/ 195 h 245"/>
              <a:gd name="T32" fmla="*/ 51 w 173"/>
              <a:gd name="T33" fmla="*/ 214 h 245"/>
              <a:gd name="T34" fmla="*/ 120 w 173"/>
              <a:gd name="T35" fmla="*/ 213 h 245"/>
              <a:gd name="T36" fmla="*/ 68 w 173"/>
              <a:gd name="T37" fmla="*/ 205 h 245"/>
              <a:gd name="T38" fmla="*/ 51 w 173"/>
              <a:gd name="T39" fmla="*/ 227 h 245"/>
              <a:gd name="T40" fmla="*/ 42 w 173"/>
              <a:gd name="T41" fmla="*/ 213 h 245"/>
              <a:gd name="T42" fmla="*/ 40 w 173"/>
              <a:gd name="T43" fmla="*/ 193 h 245"/>
              <a:gd name="T44" fmla="*/ 41 w 173"/>
              <a:gd name="T45" fmla="*/ 177 h 245"/>
              <a:gd name="T46" fmla="*/ 28 w 173"/>
              <a:gd name="T47" fmla="*/ 127 h 245"/>
              <a:gd name="T48" fmla="*/ 132 w 173"/>
              <a:gd name="T49" fmla="*/ 10 h 245"/>
              <a:gd name="T50" fmla="*/ 125 w 173"/>
              <a:gd name="T51" fmla="*/ 174 h 245"/>
              <a:gd name="T52" fmla="*/ 125 w 173"/>
              <a:gd name="T53" fmla="*/ 190 h 245"/>
              <a:gd name="T54" fmla="*/ 125 w 173"/>
              <a:gd name="T55" fmla="*/ 207 h 245"/>
              <a:gd name="T56" fmla="*/ 124 w 173"/>
              <a:gd name="T57" fmla="*/ 225 h 245"/>
              <a:gd name="T58" fmla="*/ 71 w 173"/>
              <a:gd name="T59" fmla="*/ 156 h 245"/>
              <a:gd name="T60" fmla="*/ 77 w 173"/>
              <a:gd name="T61" fmla="*/ 156 h 245"/>
              <a:gd name="T62" fmla="*/ 80 w 173"/>
              <a:gd name="T63" fmla="*/ 137 h 245"/>
              <a:gd name="T64" fmla="*/ 84 w 173"/>
              <a:gd name="T65" fmla="*/ 105 h 245"/>
              <a:gd name="T66" fmla="*/ 97 w 173"/>
              <a:gd name="T67" fmla="*/ 103 h 245"/>
              <a:gd name="T68" fmla="*/ 92 w 173"/>
              <a:gd name="T69" fmla="*/ 108 h 245"/>
              <a:gd name="T70" fmla="*/ 95 w 173"/>
              <a:gd name="T71" fmla="*/ 137 h 245"/>
              <a:gd name="T72" fmla="*/ 87 w 173"/>
              <a:gd name="T73" fmla="*/ 156 h 245"/>
              <a:gd name="T74" fmla="*/ 86 w 173"/>
              <a:gd name="T75" fmla="*/ 156 h 245"/>
              <a:gd name="T76" fmla="*/ 85 w 173"/>
              <a:gd name="T77" fmla="*/ 156 h 245"/>
              <a:gd name="T78" fmla="*/ 98 w 173"/>
              <a:gd name="T79" fmla="*/ 137 h 245"/>
              <a:gd name="T80" fmla="*/ 103 w 173"/>
              <a:gd name="T81" fmla="*/ 156 h 245"/>
              <a:gd name="T82" fmla="*/ 67 w 173"/>
              <a:gd name="T83" fmla="*/ 79 h 245"/>
              <a:gd name="T84" fmla="*/ 87 w 173"/>
              <a:gd name="T85" fmla="*/ 79 h 245"/>
              <a:gd name="T86" fmla="*/ 89 w 173"/>
              <a:gd name="T87" fmla="*/ 79 h 245"/>
              <a:gd name="T88" fmla="*/ 109 w 173"/>
              <a:gd name="T89" fmla="*/ 79 h 245"/>
              <a:gd name="T90" fmla="*/ 100 w 173"/>
              <a:gd name="T91" fmla="*/ 111 h 245"/>
              <a:gd name="T92" fmla="*/ 103 w 173"/>
              <a:gd name="T93" fmla="*/ 96 h 245"/>
              <a:gd name="T94" fmla="*/ 72 w 173"/>
              <a:gd name="T95" fmla="*/ 99 h 245"/>
              <a:gd name="T96" fmla="*/ 77 w 173"/>
              <a:gd name="T97"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45">
                <a:moveTo>
                  <a:pt x="27" y="53"/>
                </a:moveTo>
                <a:cubicBezTo>
                  <a:pt x="20" y="79"/>
                  <a:pt x="32" y="98"/>
                  <a:pt x="44" y="117"/>
                </a:cubicBezTo>
                <a:cubicBezTo>
                  <a:pt x="52" y="129"/>
                  <a:pt x="59" y="141"/>
                  <a:pt x="64" y="156"/>
                </a:cubicBezTo>
                <a:cubicBezTo>
                  <a:pt x="65" y="156"/>
                  <a:pt x="65" y="156"/>
                  <a:pt x="65" y="156"/>
                </a:cubicBezTo>
                <a:cubicBezTo>
                  <a:pt x="65" y="144"/>
                  <a:pt x="65" y="144"/>
                  <a:pt x="65" y="144"/>
                </a:cubicBezTo>
                <a:cubicBezTo>
                  <a:pt x="65" y="140"/>
                  <a:pt x="67" y="137"/>
                  <a:pt x="69" y="134"/>
                </a:cubicBezTo>
                <a:cubicBezTo>
                  <a:pt x="71" y="132"/>
                  <a:pt x="73" y="131"/>
                  <a:pt x="76" y="131"/>
                </a:cubicBezTo>
                <a:cubicBezTo>
                  <a:pt x="57" y="79"/>
                  <a:pt x="57" y="79"/>
                  <a:pt x="57" y="79"/>
                </a:cubicBezTo>
                <a:cubicBezTo>
                  <a:pt x="56" y="76"/>
                  <a:pt x="56" y="76"/>
                  <a:pt x="56" y="76"/>
                </a:cubicBezTo>
                <a:cubicBezTo>
                  <a:pt x="59" y="77"/>
                  <a:pt x="59" y="77"/>
                  <a:pt x="59" y="77"/>
                </a:cubicBezTo>
                <a:cubicBezTo>
                  <a:pt x="61" y="77"/>
                  <a:pt x="64" y="77"/>
                  <a:pt x="66" y="77"/>
                </a:cubicBezTo>
                <a:cubicBezTo>
                  <a:pt x="68" y="76"/>
                  <a:pt x="70" y="75"/>
                  <a:pt x="72" y="73"/>
                </a:cubicBezTo>
                <a:cubicBezTo>
                  <a:pt x="73" y="73"/>
                  <a:pt x="73" y="73"/>
                  <a:pt x="73" y="73"/>
                </a:cubicBezTo>
                <a:cubicBezTo>
                  <a:pt x="74" y="73"/>
                  <a:pt x="74" y="73"/>
                  <a:pt x="74" y="73"/>
                </a:cubicBezTo>
                <a:cubicBezTo>
                  <a:pt x="75" y="74"/>
                  <a:pt x="77" y="75"/>
                  <a:pt x="80" y="75"/>
                </a:cubicBezTo>
                <a:cubicBezTo>
                  <a:pt x="82" y="76"/>
                  <a:pt x="85" y="76"/>
                  <a:pt x="87" y="76"/>
                </a:cubicBezTo>
                <a:cubicBezTo>
                  <a:pt x="87" y="76"/>
                  <a:pt x="87" y="76"/>
                  <a:pt x="87" y="76"/>
                </a:cubicBezTo>
                <a:cubicBezTo>
                  <a:pt x="89" y="76"/>
                  <a:pt x="89" y="76"/>
                  <a:pt x="89" y="76"/>
                </a:cubicBezTo>
                <a:cubicBezTo>
                  <a:pt x="91" y="76"/>
                  <a:pt x="93" y="76"/>
                  <a:pt x="96" y="75"/>
                </a:cubicBezTo>
                <a:cubicBezTo>
                  <a:pt x="98" y="75"/>
                  <a:pt x="100" y="74"/>
                  <a:pt x="102" y="73"/>
                </a:cubicBezTo>
                <a:cubicBezTo>
                  <a:pt x="103" y="73"/>
                  <a:pt x="103" y="73"/>
                  <a:pt x="103" y="73"/>
                </a:cubicBezTo>
                <a:cubicBezTo>
                  <a:pt x="104" y="73"/>
                  <a:pt x="104" y="73"/>
                  <a:pt x="104" y="73"/>
                </a:cubicBezTo>
                <a:cubicBezTo>
                  <a:pt x="106" y="75"/>
                  <a:pt x="107" y="76"/>
                  <a:pt x="110" y="77"/>
                </a:cubicBezTo>
                <a:cubicBezTo>
                  <a:pt x="112" y="77"/>
                  <a:pt x="114" y="77"/>
                  <a:pt x="117" y="77"/>
                </a:cubicBezTo>
                <a:cubicBezTo>
                  <a:pt x="119" y="76"/>
                  <a:pt x="119" y="76"/>
                  <a:pt x="119" y="76"/>
                </a:cubicBezTo>
                <a:cubicBezTo>
                  <a:pt x="118" y="79"/>
                  <a:pt x="118" y="79"/>
                  <a:pt x="118" y="79"/>
                </a:cubicBezTo>
                <a:cubicBezTo>
                  <a:pt x="100" y="131"/>
                  <a:pt x="100" y="131"/>
                  <a:pt x="100" y="131"/>
                </a:cubicBezTo>
                <a:cubicBezTo>
                  <a:pt x="102" y="131"/>
                  <a:pt x="104" y="133"/>
                  <a:pt x="106" y="134"/>
                </a:cubicBezTo>
                <a:cubicBezTo>
                  <a:pt x="106" y="134"/>
                  <a:pt x="106" y="134"/>
                  <a:pt x="106" y="134"/>
                </a:cubicBezTo>
                <a:cubicBezTo>
                  <a:pt x="108" y="137"/>
                  <a:pt x="110" y="140"/>
                  <a:pt x="110" y="144"/>
                </a:cubicBezTo>
                <a:cubicBezTo>
                  <a:pt x="110" y="155"/>
                  <a:pt x="110" y="155"/>
                  <a:pt x="110" y="155"/>
                </a:cubicBezTo>
                <a:cubicBezTo>
                  <a:pt x="114" y="141"/>
                  <a:pt x="121" y="129"/>
                  <a:pt x="129" y="117"/>
                </a:cubicBezTo>
                <a:cubicBezTo>
                  <a:pt x="141" y="98"/>
                  <a:pt x="153" y="79"/>
                  <a:pt x="146" y="53"/>
                </a:cubicBezTo>
                <a:cubicBezTo>
                  <a:pt x="143" y="41"/>
                  <a:pt x="135" y="33"/>
                  <a:pt x="124" y="27"/>
                </a:cubicBezTo>
                <a:cubicBezTo>
                  <a:pt x="113" y="21"/>
                  <a:pt x="100" y="19"/>
                  <a:pt x="87" y="19"/>
                </a:cubicBezTo>
                <a:cubicBezTo>
                  <a:pt x="73" y="19"/>
                  <a:pt x="60" y="21"/>
                  <a:pt x="49" y="27"/>
                </a:cubicBezTo>
                <a:cubicBezTo>
                  <a:pt x="38" y="33"/>
                  <a:pt x="30" y="41"/>
                  <a:pt x="27" y="53"/>
                </a:cubicBezTo>
                <a:close/>
                <a:moveTo>
                  <a:pt x="137" y="50"/>
                </a:moveTo>
                <a:cubicBezTo>
                  <a:pt x="144" y="62"/>
                  <a:pt x="144" y="79"/>
                  <a:pt x="137" y="92"/>
                </a:cubicBezTo>
                <a:cubicBezTo>
                  <a:pt x="129" y="88"/>
                  <a:pt x="129" y="88"/>
                  <a:pt x="129" y="88"/>
                </a:cubicBezTo>
                <a:cubicBezTo>
                  <a:pt x="134" y="76"/>
                  <a:pt x="136" y="63"/>
                  <a:pt x="137" y="50"/>
                </a:cubicBezTo>
                <a:close/>
                <a:moveTo>
                  <a:pt x="130" y="100"/>
                </a:moveTo>
                <a:cubicBezTo>
                  <a:pt x="127" y="103"/>
                  <a:pt x="123" y="106"/>
                  <a:pt x="119" y="107"/>
                </a:cubicBezTo>
                <a:cubicBezTo>
                  <a:pt x="121" y="104"/>
                  <a:pt x="123" y="101"/>
                  <a:pt x="125" y="97"/>
                </a:cubicBezTo>
                <a:cubicBezTo>
                  <a:pt x="130" y="100"/>
                  <a:pt x="130" y="100"/>
                  <a:pt x="130" y="100"/>
                </a:cubicBezTo>
                <a:close/>
                <a:moveTo>
                  <a:pt x="68" y="205"/>
                </a:moveTo>
                <a:cubicBezTo>
                  <a:pt x="76" y="206"/>
                  <a:pt x="85" y="206"/>
                  <a:pt x="93" y="206"/>
                </a:cubicBezTo>
                <a:cubicBezTo>
                  <a:pt x="101" y="206"/>
                  <a:pt x="109" y="205"/>
                  <a:pt x="117" y="204"/>
                </a:cubicBezTo>
                <a:cubicBezTo>
                  <a:pt x="121" y="197"/>
                  <a:pt x="121" y="197"/>
                  <a:pt x="121" y="197"/>
                </a:cubicBezTo>
                <a:cubicBezTo>
                  <a:pt x="118" y="194"/>
                  <a:pt x="118" y="194"/>
                  <a:pt x="118" y="194"/>
                </a:cubicBezTo>
                <a:cubicBezTo>
                  <a:pt x="110" y="195"/>
                  <a:pt x="102" y="196"/>
                  <a:pt x="93" y="196"/>
                </a:cubicBezTo>
                <a:cubicBezTo>
                  <a:pt x="84" y="197"/>
                  <a:pt x="76" y="196"/>
                  <a:pt x="67" y="195"/>
                </a:cubicBezTo>
                <a:cubicBezTo>
                  <a:pt x="68" y="189"/>
                  <a:pt x="68" y="189"/>
                  <a:pt x="68" y="189"/>
                </a:cubicBezTo>
                <a:cubicBezTo>
                  <a:pt x="76" y="190"/>
                  <a:pt x="85" y="191"/>
                  <a:pt x="93" y="190"/>
                </a:cubicBezTo>
                <a:cubicBezTo>
                  <a:pt x="101" y="190"/>
                  <a:pt x="109" y="189"/>
                  <a:pt x="117" y="188"/>
                </a:cubicBezTo>
                <a:cubicBezTo>
                  <a:pt x="117" y="188"/>
                  <a:pt x="117" y="188"/>
                  <a:pt x="117" y="188"/>
                </a:cubicBezTo>
                <a:cubicBezTo>
                  <a:pt x="121" y="182"/>
                  <a:pt x="121" y="182"/>
                  <a:pt x="121" y="182"/>
                </a:cubicBezTo>
                <a:cubicBezTo>
                  <a:pt x="118" y="178"/>
                  <a:pt x="118" y="178"/>
                  <a:pt x="118" y="178"/>
                </a:cubicBezTo>
                <a:cubicBezTo>
                  <a:pt x="54" y="178"/>
                  <a:pt x="54" y="178"/>
                  <a:pt x="54" y="178"/>
                </a:cubicBezTo>
                <a:cubicBezTo>
                  <a:pt x="52" y="179"/>
                  <a:pt x="52" y="179"/>
                  <a:pt x="52" y="179"/>
                </a:cubicBezTo>
                <a:cubicBezTo>
                  <a:pt x="56" y="186"/>
                  <a:pt x="56" y="186"/>
                  <a:pt x="56" y="186"/>
                </a:cubicBezTo>
                <a:cubicBezTo>
                  <a:pt x="58" y="189"/>
                  <a:pt x="58" y="189"/>
                  <a:pt x="58" y="189"/>
                </a:cubicBezTo>
                <a:cubicBezTo>
                  <a:pt x="55" y="191"/>
                  <a:pt x="55" y="191"/>
                  <a:pt x="55" y="191"/>
                </a:cubicBezTo>
                <a:cubicBezTo>
                  <a:pt x="51" y="195"/>
                  <a:pt x="51" y="195"/>
                  <a:pt x="51" y="195"/>
                </a:cubicBezTo>
                <a:cubicBezTo>
                  <a:pt x="56" y="203"/>
                  <a:pt x="56" y="203"/>
                  <a:pt x="56" y="203"/>
                </a:cubicBezTo>
                <a:cubicBezTo>
                  <a:pt x="58" y="206"/>
                  <a:pt x="58" y="206"/>
                  <a:pt x="58" y="206"/>
                </a:cubicBezTo>
                <a:cubicBezTo>
                  <a:pt x="56" y="208"/>
                  <a:pt x="56" y="208"/>
                  <a:pt x="56" y="208"/>
                </a:cubicBezTo>
                <a:cubicBezTo>
                  <a:pt x="51" y="214"/>
                  <a:pt x="51" y="214"/>
                  <a:pt x="51" y="214"/>
                </a:cubicBezTo>
                <a:cubicBezTo>
                  <a:pt x="56" y="220"/>
                  <a:pt x="56" y="220"/>
                  <a:pt x="56" y="220"/>
                </a:cubicBezTo>
                <a:cubicBezTo>
                  <a:pt x="66" y="225"/>
                  <a:pt x="76" y="227"/>
                  <a:pt x="86" y="227"/>
                </a:cubicBezTo>
                <a:cubicBezTo>
                  <a:pt x="96" y="227"/>
                  <a:pt x="107" y="224"/>
                  <a:pt x="117" y="220"/>
                </a:cubicBezTo>
                <a:cubicBezTo>
                  <a:pt x="120" y="213"/>
                  <a:pt x="120" y="213"/>
                  <a:pt x="120" y="213"/>
                </a:cubicBezTo>
                <a:cubicBezTo>
                  <a:pt x="117" y="210"/>
                  <a:pt x="117" y="210"/>
                  <a:pt x="117" y="210"/>
                </a:cubicBezTo>
                <a:cubicBezTo>
                  <a:pt x="109" y="211"/>
                  <a:pt x="101" y="212"/>
                  <a:pt x="93" y="212"/>
                </a:cubicBezTo>
                <a:cubicBezTo>
                  <a:pt x="84" y="212"/>
                  <a:pt x="76" y="212"/>
                  <a:pt x="67" y="210"/>
                </a:cubicBezTo>
                <a:cubicBezTo>
                  <a:pt x="68" y="205"/>
                  <a:pt x="68" y="205"/>
                  <a:pt x="68" y="205"/>
                </a:cubicBezTo>
                <a:close/>
                <a:moveTo>
                  <a:pt x="104" y="232"/>
                </a:moveTo>
                <a:cubicBezTo>
                  <a:pt x="101" y="240"/>
                  <a:pt x="94" y="245"/>
                  <a:pt x="86" y="245"/>
                </a:cubicBezTo>
                <a:cubicBezTo>
                  <a:pt x="77" y="245"/>
                  <a:pt x="70" y="240"/>
                  <a:pt x="67" y="232"/>
                </a:cubicBezTo>
                <a:cubicBezTo>
                  <a:pt x="62" y="231"/>
                  <a:pt x="56" y="229"/>
                  <a:pt x="51" y="227"/>
                </a:cubicBezTo>
                <a:cubicBezTo>
                  <a:pt x="50" y="226"/>
                  <a:pt x="50" y="226"/>
                  <a:pt x="50" y="226"/>
                </a:cubicBezTo>
                <a:cubicBezTo>
                  <a:pt x="50" y="225"/>
                  <a:pt x="50" y="225"/>
                  <a:pt x="50" y="225"/>
                </a:cubicBezTo>
                <a:cubicBezTo>
                  <a:pt x="43" y="216"/>
                  <a:pt x="43" y="216"/>
                  <a:pt x="43" y="216"/>
                </a:cubicBezTo>
                <a:cubicBezTo>
                  <a:pt x="42" y="213"/>
                  <a:pt x="42" y="213"/>
                  <a:pt x="42" y="213"/>
                </a:cubicBezTo>
                <a:cubicBezTo>
                  <a:pt x="43" y="211"/>
                  <a:pt x="43" y="211"/>
                  <a:pt x="43" y="211"/>
                </a:cubicBezTo>
                <a:cubicBezTo>
                  <a:pt x="48" y="205"/>
                  <a:pt x="48" y="205"/>
                  <a:pt x="48" y="205"/>
                </a:cubicBezTo>
                <a:cubicBezTo>
                  <a:pt x="42" y="196"/>
                  <a:pt x="42" y="196"/>
                  <a:pt x="42" y="196"/>
                </a:cubicBezTo>
                <a:cubicBezTo>
                  <a:pt x="40" y="193"/>
                  <a:pt x="40" y="193"/>
                  <a:pt x="40" y="193"/>
                </a:cubicBezTo>
                <a:cubicBezTo>
                  <a:pt x="43" y="191"/>
                  <a:pt x="43" y="191"/>
                  <a:pt x="43" y="191"/>
                </a:cubicBezTo>
                <a:cubicBezTo>
                  <a:pt x="48" y="187"/>
                  <a:pt x="48" y="187"/>
                  <a:pt x="48" y="187"/>
                </a:cubicBezTo>
                <a:cubicBezTo>
                  <a:pt x="43" y="180"/>
                  <a:pt x="43" y="180"/>
                  <a:pt x="43" y="180"/>
                </a:cubicBezTo>
                <a:cubicBezTo>
                  <a:pt x="41" y="177"/>
                  <a:pt x="41" y="177"/>
                  <a:pt x="41" y="177"/>
                </a:cubicBezTo>
                <a:cubicBezTo>
                  <a:pt x="45" y="174"/>
                  <a:pt x="45" y="174"/>
                  <a:pt x="45" y="174"/>
                </a:cubicBezTo>
                <a:cubicBezTo>
                  <a:pt x="48" y="173"/>
                  <a:pt x="48" y="173"/>
                  <a:pt x="48" y="173"/>
                </a:cubicBezTo>
                <a:cubicBezTo>
                  <a:pt x="47" y="167"/>
                  <a:pt x="47" y="167"/>
                  <a:pt x="47" y="167"/>
                </a:cubicBezTo>
                <a:cubicBezTo>
                  <a:pt x="44" y="152"/>
                  <a:pt x="36" y="140"/>
                  <a:pt x="28" y="127"/>
                </a:cubicBezTo>
                <a:cubicBezTo>
                  <a:pt x="14" y="105"/>
                  <a:pt x="0" y="82"/>
                  <a:pt x="9" y="48"/>
                </a:cubicBezTo>
                <a:cubicBezTo>
                  <a:pt x="13" y="31"/>
                  <a:pt x="25" y="18"/>
                  <a:pt x="41" y="10"/>
                </a:cubicBezTo>
                <a:cubicBezTo>
                  <a:pt x="54" y="3"/>
                  <a:pt x="70" y="0"/>
                  <a:pt x="87" y="0"/>
                </a:cubicBezTo>
                <a:cubicBezTo>
                  <a:pt x="103" y="0"/>
                  <a:pt x="119" y="3"/>
                  <a:pt x="132" y="10"/>
                </a:cubicBezTo>
                <a:cubicBezTo>
                  <a:pt x="148" y="18"/>
                  <a:pt x="160" y="31"/>
                  <a:pt x="164" y="48"/>
                </a:cubicBezTo>
                <a:cubicBezTo>
                  <a:pt x="173" y="82"/>
                  <a:pt x="159" y="105"/>
                  <a:pt x="145" y="127"/>
                </a:cubicBezTo>
                <a:cubicBezTo>
                  <a:pt x="137" y="140"/>
                  <a:pt x="129" y="152"/>
                  <a:pt x="126" y="167"/>
                </a:cubicBezTo>
                <a:cubicBezTo>
                  <a:pt x="125" y="174"/>
                  <a:pt x="125" y="174"/>
                  <a:pt x="125" y="174"/>
                </a:cubicBezTo>
                <a:cubicBezTo>
                  <a:pt x="129" y="179"/>
                  <a:pt x="129" y="179"/>
                  <a:pt x="129" y="179"/>
                </a:cubicBezTo>
                <a:cubicBezTo>
                  <a:pt x="130" y="182"/>
                  <a:pt x="130" y="182"/>
                  <a:pt x="130" y="182"/>
                </a:cubicBezTo>
                <a:cubicBezTo>
                  <a:pt x="129" y="184"/>
                  <a:pt x="129" y="184"/>
                  <a:pt x="129" y="184"/>
                </a:cubicBezTo>
                <a:cubicBezTo>
                  <a:pt x="125" y="190"/>
                  <a:pt x="125" y="190"/>
                  <a:pt x="125" y="190"/>
                </a:cubicBezTo>
                <a:cubicBezTo>
                  <a:pt x="129" y="195"/>
                  <a:pt x="129" y="195"/>
                  <a:pt x="129" y="195"/>
                </a:cubicBezTo>
                <a:cubicBezTo>
                  <a:pt x="131" y="197"/>
                  <a:pt x="131" y="197"/>
                  <a:pt x="131" y="197"/>
                </a:cubicBezTo>
                <a:cubicBezTo>
                  <a:pt x="130" y="199"/>
                  <a:pt x="130" y="199"/>
                  <a:pt x="130" y="199"/>
                </a:cubicBezTo>
                <a:cubicBezTo>
                  <a:pt x="125" y="207"/>
                  <a:pt x="125" y="207"/>
                  <a:pt x="125" y="207"/>
                </a:cubicBezTo>
                <a:cubicBezTo>
                  <a:pt x="128" y="211"/>
                  <a:pt x="128" y="211"/>
                  <a:pt x="128" y="211"/>
                </a:cubicBezTo>
                <a:cubicBezTo>
                  <a:pt x="129" y="212"/>
                  <a:pt x="129" y="212"/>
                  <a:pt x="129" y="212"/>
                </a:cubicBezTo>
                <a:cubicBezTo>
                  <a:pt x="128" y="214"/>
                  <a:pt x="128" y="214"/>
                  <a:pt x="128" y="214"/>
                </a:cubicBezTo>
                <a:cubicBezTo>
                  <a:pt x="124" y="225"/>
                  <a:pt x="124" y="225"/>
                  <a:pt x="124" y="225"/>
                </a:cubicBezTo>
                <a:cubicBezTo>
                  <a:pt x="123" y="226"/>
                  <a:pt x="123" y="226"/>
                  <a:pt x="123" y="226"/>
                </a:cubicBezTo>
                <a:cubicBezTo>
                  <a:pt x="122" y="227"/>
                  <a:pt x="122" y="227"/>
                  <a:pt x="122" y="227"/>
                </a:cubicBezTo>
                <a:cubicBezTo>
                  <a:pt x="116" y="229"/>
                  <a:pt x="110" y="231"/>
                  <a:pt x="104" y="232"/>
                </a:cubicBezTo>
                <a:close/>
                <a:moveTo>
                  <a:pt x="71" y="156"/>
                </a:moveTo>
                <a:cubicBezTo>
                  <a:pt x="71" y="144"/>
                  <a:pt x="71" y="144"/>
                  <a:pt x="71" y="144"/>
                </a:cubicBezTo>
                <a:cubicBezTo>
                  <a:pt x="71" y="142"/>
                  <a:pt x="72" y="140"/>
                  <a:pt x="74" y="139"/>
                </a:cubicBezTo>
                <a:cubicBezTo>
                  <a:pt x="75" y="138"/>
                  <a:pt x="76" y="137"/>
                  <a:pt x="77" y="137"/>
                </a:cubicBezTo>
                <a:cubicBezTo>
                  <a:pt x="77" y="156"/>
                  <a:pt x="77" y="156"/>
                  <a:pt x="77" y="156"/>
                </a:cubicBezTo>
                <a:cubicBezTo>
                  <a:pt x="71" y="156"/>
                  <a:pt x="71" y="156"/>
                  <a:pt x="71" y="156"/>
                </a:cubicBezTo>
                <a:close/>
                <a:moveTo>
                  <a:pt x="80" y="156"/>
                </a:moveTo>
                <a:cubicBezTo>
                  <a:pt x="80" y="137"/>
                  <a:pt x="80" y="137"/>
                  <a:pt x="80" y="137"/>
                </a:cubicBezTo>
                <a:cubicBezTo>
                  <a:pt x="80" y="137"/>
                  <a:pt x="80" y="137"/>
                  <a:pt x="80" y="137"/>
                </a:cubicBezTo>
                <a:cubicBezTo>
                  <a:pt x="84" y="137"/>
                  <a:pt x="84" y="137"/>
                  <a:pt x="84" y="137"/>
                </a:cubicBezTo>
                <a:cubicBezTo>
                  <a:pt x="84" y="133"/>
                  <a:pt x="84" y="133"/>
                  <a:pt x="84" y="133"/>
                </a:cubicBezTo>
                <a:cubicBezTo>
                  <a:pt x="84" y="108"/>
                  <a:pt x="84" y="108"/>
                  <a:pt x="84" y="108"/>
                </a:cubicBezTo>
                <a:cubicBezTo>
                  <a:pt x="84" y="105"/>
                  <a:pt x="84" y="105"/>
                  <a:pt x="84" y="105"/>
                </a:cubicBezTo>
                <a:cubicBezTo>
                  <a:pt x="80" y="105"/>
                  <a:pt x="80" y="105"/>
                  <a:pt x="80" y="105"/>
                </a:cubicBezTo>
                <a:cubicBezTo>
                  <a:pt x="79" y="105"/>
                  <a:pt x="79" y="105"/>
                  <a:pt x="79" y="105"/>
                </a:cubicBezTo>
                <a:cubicBezTo>
                  <a:pt x="79" y="103"/>
                  <a:pt x="79" y="103"/>
                  <a:pt x="79" y="103"/>
                </a:cubicBezTo>
                <a:cubicBezTo>
                  <a:pt x="97" y="103"/>
                  <a:pt x="97" y="103"/>
                  <a:pt x="97" y="103"/>
                </a:cubicBezTo>
                <a:cubicBezTo>
                  <a:pt x="97" y="105"/>
                  <a:pt x="97" y="105"/>
                  <a:pt x="97" y="105"/>
                </a:cubicBezTo>
                <a:cubicBezTo>
                  <a:pt x="95" y="105"/>
                  <a:pt x="95" y="105"/>
                  <a:pt x="95" y="105"/>
                </a:cubicBezTo>
                <a:cubicBezTo>
                  <a:pt x="92" y="105"/>
                  <a:pt x="92" y="105"/>
                  <a:pt x="92" y="105"/>
                </a:cubicBezTo>
                <a:cubicBezTo>
                  <a:pt x="92" y="108"/>
                  <a:pt x="92" y="108"/>
                  <a:pt x="92" y="108"/>
                </a:cubicBezTo>
                <a:cubicBezTo>
                  <a:pt x="92" y="133"/>
                  <a:pt x="92" y="133"/>
                  <a:pt x="92" y="133"/>
                </a:cubicBezTo>
                <a:cubicBezTo>
                  <a:pt x="92" y="137"/>
                  <a:pt x="92" y="137"/>
                  <a:pt x="92" y="137"/>
                </a:cubicBezTo>
                <a:cubicBezTo>
                  <a:pt x="95" y="137"/>
                  <a:pt x="95" y="137"/>
                  <a:pt x="95" y="137"/>
                </a:cubicBezTo>
                <a:cubicBezTo>
                  <a:pt x="95" y="137"/>
                  <a:pt x="95" y="137"/>
                  <a:pt x="95" y="137"/>
                </a:cubicBezTo>
                <a:cubicBezTo>
                  <a:pt x="95" y="156"/>
                  <a:pt x="95" y="156"/>
                  <a:pt x="95" y="156"/>
                </a:cubicBezTo>
                <a:cubicBezTo>
                  <a:pt x="88" y="156"/>
                  <a:pt x="88" y="156"/>
                  <a:pt x="88" y="156"/>
                </a:cubicBezTo>
                <a:cubicBezTo>
                  <a:pt x="88" y="156"/>
                  <a:pt x="88" y="156"/>
                  <a:pt x="88" y="156"/>
                </a:cubicBezTo>
                <a:cubicBezTo>
                  <a:pt x="87" y="156"/>
                  <a:pt x="87" y="156"/>
                  <a:pt x="87" y="156"/>
                </a:cubicBezTo>
                <a:cubicBezTo>
                  <a:pt x="87" y="156"/>
                  <a:pt x="87" y="156"/>
                  <a:pt x="87" y="156"/>
                </a:cubicBezTo>
                <a:cubicBezTo>
                  <a:pt x="87" y="156"/>
                  <a:pt x="87" y="156"/>
                  <a:pt x="87" y="156"/>
                </a:cubicBezTo>
                <a:cubicBezTo>
                  <a:pt x="87" y="156"/>
                  <a:pt x="87" y="156"/>
                  <a:pt x="87" y="156"/>
                </a:cubicBezTo>
                <a:cubicBezTo>
                  <a:pt x="86" y="156"/>
                  <a:pt x="86" y="156"/>
                  <a:pt x="86" y="156"/>
                </a:cubicBezTo>
                <a:cubicBezTo>
                  <a:pt x="86" y="156"/>
                  <a:pt x="86" y="156"/>
                  <a:pt x="86" y="156"/>
                </a:cubicBezTo>
                <a:cubicBezTo>
                  <a:pt x="86" y="156"/>
                  <a:pt x="86" y="156"/>
                  <a:pt x="86" y="156"/>
                </a:cubicBezTo>
                <a:cubicBezTo>
                  <a:pt x="86" y="156"/>
                  <a:pt x="86" y="156"/>
                  <a:pt x="86" y="156"/>
                </a:cubicBezTo>
                <a:cubicBezTo>
                  <a:pt x="85" y="156"/>
                  <a:pt x="85" y="156"/>
                  <a:pt x="85" y="156"/>
                </a:cubicBezTo>
                <a:cubicBezTo>
                  <a:pt x="85" y="156"/>
                  <a:pt x="85" y="156"/>
                  <a:pt x="85" y="156"/>
                </a:cubicBezTo>
                <a:cubicBezTo>
                  <a:pt x="80" y="156"/>
                  <a:pt x="80" y="156"/>
                  <a:pt x="80" y="156"/>
                </a:cubicBezTo>
                <a:close/>
                <a:moveTo>
                  <a:pt x="98" y="156"/>
                </a:moveTo>
                <a:cubicBezTo>
                  <a:pt x="98" y="137"/>
                  <a:pt x="98" y="137"/>
                  <a:pt x="98" y="137"/>
                </a:cubicBezTo>
                <a:cubicBezTo>
                  <a:pt x="99" y="137"/>
                  <a:pt x="100" y="138"/>
                  <a:pt x="101" y="139"/>
                </a:cubicBezTo>
                <a:cubicBezTo>
                  <a:pt x="101" y="139"/>
                  <a:pt x="101" y="139"/>
                  <a:pt x="101" y="139"/>
                </a:cubicBezTo>
                <a:cubicBezTo>
                  <a:pt x="102" y="140"/>
                  <a:pt x="103" y="142"/>
                  <a:pt x="103" y="144"/>
                </a:cubicBezTo>
                <a:cubicBezTo>
                  <a:pt x="103" y="156"/>
                  <a:pt x="103" y="156"/>
                  <a:pt x="103" y="156"/>
                </a:cubicBezTo>
                <a:cubicBezTo>
                  <a:pt x="98" y="156"/>
                  <a:pt x="98" y="156"/>
                  <a:pt x="98" y="156"/>
                </a:cubicBezTo>
                <a:close/>
                <a:moveTo>
                  <a:pt x="77" y="126"/>
                </a:moveTo>
                <a:cubicBezTo>
                  <a:pt x="61" y="80"/>
                  <a:pt x="61" y="80"/>
                  <a:pt x="61" y="80"/>
                </a:cubicBezTo>
                <a:cubicBezTo>
                  <a:pt x="63" y="80"/>
                  <a:pt x="65" y="80"/>
                  <a:pt x="67" y="79"/>
                </a:cubicBezTo>
                <a:cubicBezTo>
                  <a:pt x="69" y="79"/>
                  <a:pt x="71" y="78"/>
                  <a:pt x="73" y="76"/>
                </a:cubicBezTo>
                <a:cubicBezTo>
                  <a:pt x="75" y="77"/>
                  <a:pt x="77" y="78"/>
                  <a:pt x="79" y="78"/>
                </a:cubicBezTo>
                <a:cubicBezTo>
                  <a:pt x="82" y="79"/>
                  <a:pt x="85" y="79"/>
                  <a:pt x="87" y="79"/>
                </a:cubicBezTo>
                <a:cubicBezTo>
                  <a:pt x="87" y="79"/>
                  <a:pt x="87" y="79"/>
                  <a:pt x="87" y="79"/>
                </a:cubicBezTo>
                <a:cubicBezTo>
                  <a:pt x="88" y="79"/>
                  <a:pt x="88" y="79"/>
                  <a:pt x="88" y="79"/>
                </a:cubicBezTo>
                <a:cubicBezTo>
                  <a:pt x="88" y="79"/>
                  <a:pt x="88" y="79"/>
                  <a:pt x="88" y="79"/>
                </a:cubicBezTo>
                <a:cubicBezTo>
                  <a:pt x="88" y="79"/>
                  <a:pt x="89" y="79"/>
                  <a:pt x="89" y="79"/>
                </a:cubicBezTo>
                <a:cubicBezTo>
                  <a:pt x="89" y="79"/>
                  <a:pt x="89" y="79"/>
                  <a:pt x="89" y="79"/>
                </a:cubicBezTo>
                <a:cubicBezTo>
                  <a:pt x="89" y="79"/>
                  <a:pt x="89" y="79"/>
                  <a:pt x="89" y="79"/>
                </a:cubicBezTo>
                <a:cubicBezTo>
                  <a:pt x="91" y="79"/>
                  <a:pt x="94" y="79"/>
                  <a:pt x="96" y="78"/>
                </a:cubicBezTo>
                <a:cubicBezTo>
                  <a:pt x="99" y="78"/>
                  <a:pt x="101" y="77"/>
                  <a:pt x="103" y="76"/>
                </a:cubicBezTo>
                <a:cubicBezTo>
                  <a:pt x="104" y="78"/>
                  <a:pt x="107" y="79"/>
                  <a:pt x="109" y="79"/>
                </a:cubicBezTo>
                <a:cubicBezTo>
                  <a:pt x="111" y="80"/>
                  <a:pt x="113" y="80"/>
                  <a:pt x="115" y="80"/>
                </a:cubicBezTo>
                <a:cubicBezTo>
                  <a:pt x="98" y="126"/>
                  <a:pt x="98" y="126"/>
                  <a:pt x="98" y="126"/>
                </a:cubicBezTo>
                <a:cubicBezTo>
                  <a:pt x="98" y="111"/>
                  <a:pt x="98" y="111"/>
                  <a:pt x="98" y="111"/>
                </a:cubicBezTo>
                <a:cubicBezTo>
                  <a:pt x="100" y="111"/>
                  <a:pt x="100" y="111"/>
                  <a:pt x="100" y="111"/>
                </a:cubicBezTo>
                <a:cubicBezTo>
                  <a:pt x="103" y="111"/>
                  <a:pt x="103" y="111"/>
                  <a:pt x="103" y="111"/>
                </a:cubicBezTo>
                <a:cubicBezTo>
                  <a:pt x="103" y="108"/>
                  <a:pt x="103" y="108"/>
                  <a:pt x="103" y="108"/>
                </a:cubicBezTo>
                <a:cubicBezTo>
                  <a:pt x="103" y="99"/>
                  <a:pt x="103" y="99"/>
                  <a:pt x="103" y="99"/>
                </a:cubicBezTo>
                <a:cubicBezTo>
                  <a:pt x="103" y="96"/>
                  <a:pt x="103" y="96"/>
                  <a:pt x="103" y="96"/>
                </a:cubicBezTo>
                <a:cubicBezTo>
                  <a:pt x="100" y="96"/>
                  <a:pt x="100" y="96"/>
                  <a:pt x="100" y="96"/>
                </a:cubicBezTo>
                <a:cubicBezTo>
                  <a:pt x="76" y="96"/>
                  <a:pt x="76" y="96"/>
                  <a:pt x="76" y="96"/>
                </a:cubicBezTo>
                <a:cubicBezTo>
                  <a:pt x="72" y="96"/>
                  <a:pt x="72" y="96"/>
                  <a:pt x="72" y="96"/>
                </a:cubicBezTo>
                <a:cubicBezTo>
                  <a:pt x="72" y="99"/>
                  <a:pt x="72" y="99"/>
                  <a:pt x="72" y="99"/>
                </a:cubicBezTo>
                <a:cubicBezTo>
                  <a:pt x="72" y="108"/>
                  <a:pt x="72" y="108"/>
                  <a:pt x="72" y="108"/>
                </a:cubicBezTo>
                <a:cubicBezTo>
                  <a:pt x="72" y="111"/>
                  <a:pt x="72" y="111"/>
                  <a:pt x="72" y="111"/>
                </a:cubicBezTo>
                <a:cubicBezTo>
                  <a:pt x="76" y="111"/>
                  <a:pt x="76" y="111"/>
                  <a:pt x="76" y="111"/>
                </a:cubicBezTo>
                <a:cubicBezTo>
                  <a:pt x="77" y="111"/>
                  <a:pt x="77" y="111"/>
                  <a:pt x="77" y="111"/>
                </a:cubicBezTo>
                <a:lnTo>
                  <a:pt x="77" y="12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pic>
        <p:nvPicPr>
          <p:cNvPr id="4" name="内容占位符 3" descr="u=1987510124,1168928830&amp;fm=23&amp;gp=0"/>
          <p:cNvPicPr>
            <a:picLocks noGrp="1" noChangeAspect="1"/>
          </p:cNvPicPr>
          <p:nvPr/>
        </p:nvPicPr>
        <p:blipFill>
          <a:blip r:embed="rId4"/>
          <a:srcRect l="-19830" t="-35420"/>
          <a:stretch>
            <a:fillRect/>
          </a:stretch>
        </p:blipFill>
        <p:spPr>
          <a:xfrm>
            <a:off x="337185" y="1196975"/>
            <a:ext cx="5038725" cy="3344545"/>
          </a:xfrm>
          <a:prstGeom prst="rect">
            <a:avLst/>
          </a:prstGeom>
          <a:noFill/>
          <a:ln w="9525">
            <a:solidFill>
              <a:schemeClr val="accent1">
                <a:alpha val="100000"/>
              </a:schemeClr>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advTm="0">
        <p14:prism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6"/>
          <p:cNvSpPr/>
          <p:nvPr/>
        </p:nvSpPr>
        <p:spPr>
          <a:xfrm>
            <a:off x="533370" y="2732024"/>
            <a:ext cx="6256931" cy="4132399"/>
          </a:xfrm>
          <a:custGeom>
            <a:avLst/>
            <a:gdLst>
              <a:gd name="connsiteX0" fmla="*/ 0 w 980955"/>
              <a:gd name="connsiteY0" fmla="*/ 2715766 h 2715766"/>
              <a:gd name="connsiteX1" fmla="*/ 490478 w 980955"/>
              <a:gd name="connsiteY1" fmla="*/ 0 h 2715766"/>
              <a:gd name="connsiteX2" fmla="*/ 980955 w 980955"/>
              <a:gd name="connsiteY2" fmla="*/ 2715766 h 2715766"/>
              <a:gd name="connsiteX3" fmla="*/ 0 w 980955"/>
              <a:gd name="connsiteY3" fmla="*/ 2715766 h 2715766"/>
              <a:gd name="connsiteX0-1" fmla="*/ 0 w 980955"/>
              <a:gd name="connsiteY0-2" fmla="*/ 2715766 h 2715766"/>
              <a:gd name="connsiteX1-3" fmla="*/ 490478 w 980955"/>
              <a:gd name="connsiteY1-4" fmla="*/ 0 h 2715766"/>
              <a:gd name="connsiteX2-5" fmla="*/ 802434 w 980955"/>
              <a:gd name="connsiteY2-6" fmla="*/ 1706116 h 2715766"/>
              <a:gd name="connsiteX3-7" fmla="*/ 980955 w 980955"/>
              <a:gd name="connsiteY3-8" fmla="*/ 2715766 h 2715766"/>
              <a:gd name="connsiteX4" fmla="*/ 0 w 980955"/>
              <a:gd name="connsiteY4" fmla="*/ 2715766 h 2715766"/>
              <a:gd name="connsiteX0-9" fmla="*/ 0 w 980955"/>
              <a:gd name="connsiteY0-10" fmla="*/ 2715766 h 2715766"/>
              <a:gd name="connsiteX1-11" fmla="*/ 490478 w 980955"/>
              <a:gd name="connsiteY1-12" fmla="*/ 0 h 2715766"/>
              <a:gd name="connsiteX2-13" fmla="*/ 802434 w 980955"/>
              <a:gd name="connsiteY2-14" fmla="*/ 1706116 h 2715766"/>
              <a:gd name="connsiteX3-15" fmla="*/ 935784 w 980955"/>
              <a:gd name="connsiteY3-16" fmla="*/ 2410966 h 2715766"/>
              <a:gd name="connsiteX4-17" fmla="*/ 980955 w 980955"/>
              <a:gd name="connsiteY4-18" fmla="*/ 2715766 h 2715766"/>
              <a:gd name="connsiteX5" fmla="*/ 0 w 980955"/>
              <a:gd name="connsiteY5" fmla="*/ 2715766 h 2715766"/>
              <a:gd name="connsiteX0-19" fmla="*/ 0 w 980955"/>
              <a:gd name="connsiteY0-20" fmla="*/ 2715766 h 2715766"/>
              <a:gd name="connsiteX1-21" fmla="*/ 490478 w 980955"/>
              <a:gd name="connsiteY1-22" fmla="*/ 0 h 2715766"/>
              <a:gd name="connsiteX2-23" fmla="*/ 802434 w 980955"/>
              <a:gd name="connsiteY2-24" fmla="*/ 1706116 h 2715766"/>
              <a:gd name="connsiteX3-25" fmla="*/ 935784 w 980955"/>
              <a:gd name="connsiteY3-26" fmla="*/ 2410966 h 2715766"/>
              <a:gd name="connsiteX4-27" fmla="*/ 980955 w 980955"/>
              <a:gd name="connsiteY4-28" fmla="*/ 2715766 h 2715766"/>
              <a:gd name="connsiteX5-29" fmla="*/ 650034 w 980955"/>
              <a:gd name="connsiteY5-30" fmla="*/ 2715766 h 2715766"/>
              <a:gd name="connsiteX6" fmla="*/ 0 w 980955"/>
              <a:gd name="connsiteY6" fmla="*/ 2715766 h 2715766"/>
              <a:gd name="connsiteX0-31" fmla="*/ 0 w 3219330"/>
              <a:gd name="connsiteY0-32" fmla="*/ 2715766 h 2734816"/>
              <a:gd name="connsiteX1-33" fmla="*/ 490478 w 3219330"/>
              <a:gd name="connsiteY1-34" fmla="*/ 0 h 2734816"/>
              <a:gd name="connsiteX2-35" fmla="*/ 802434 w 3219330"/>
              <a:gd name="connsiteY2-36" fmla="*/ 1706116 h 2734816"/>
              <a:gd name="connsiteX3-37" fmla="*/ 935784 w 3219330"/>
              <a:gd name="connsiteY3-38" fmla="*/ 2410966 h 2734816"/>
              <a:gd name="connsiteX4-39" fmla="*/ 3219330 w 3219330"/>
              <a:gd name="connsiteY4-40" fmla="*/ 2734816 h 2734816"/>
              <a:gd name="connsiteX5-41" fmla="*/ 650034 w 3219330"/>
              <a:gd name="connsiteY5-42" fmla="*/ 2715766 h 2734816"/>
              <a:gd name="connsiteX6-43" fmla="*/ 0 w 3219330"/>
              <a:gd name="connsiteY6-44" fmla="*/ 2715766 h 2734816"/>
              <a:gd name="connsiteX0-45" fmla="*/ 0 w 3219330"/>
              <a:gd name="connsiteY0-46" fmla="*/ 2715766 h 2734816"/>
              <a:gd name="connsiteX1-47" fmla="*/ 490478 w 3219330"/>
              <a:gd name="connsiteY1-48" fmla="*/ 0 h 2734816"/>
              <a:gd name="connsiteX2-49" fmla="*/ 738934 w 3219330"/>
              <a:gd name="connsiteY2-50" fmla="*/ 1318766 h 2734816"/>
              <a:gd name="connsiteX3-51" fmla="*/ 935784 w 3219330"/>
              <a:gd name="connsiteY3-52" fmla="*/ 2410966 h 2734816"/>
              <a:gd name="connsiteX4-53" fmla="*/ 3219330 w 3219330"/>
              <a:gd name="connsiteY4-54" fmla="*/ 2734816 h 2734816"/>
              <a:gd name="connsiteX5-55" fmla="*/ 650034 w 3219330"/>
              <a:gd name="connsiteY5-56" fmla="*/ 2715766 h 2734816"/>
              <a:gd name="connsiteX6-57" fmla="*/ 0 w 3219330"/>
              <a:gd name="connsiteY6-58" fmla="*/ 2715766 h 2734816"/>
              <a:gd name="connsiteX0-59" fmla="*/ 0 w 3219330"/>
              <a:gd name="connsiteY0-60" fmla="*/ 2715766 h 2734816"/>
              <a:gd name="connsiteX1-61" fmla="*/ 490478 w 3219330"/>
              <a:gd name="connsiteY1-62" fmla="*/ 0 h 2734816"/>
              <a:gd name="connsiteX2-63" fmla="*/ 738934 w 3219330"/>
              <a:gd name="connsiteY2-64" fmla="*/ 1318766 h 2734816"/>
              <a:gd name="connsiteX3-65" fmla="*/ 935784 w 3219330"/>
              <a:gd name="connsiteY3-66" fmla="*/ 2410966 h 2734816"/>
              <a:gd name="connsiteX4-67" fmla="*/ 3219330 w 3219330"/>
              <a:gd name="connsiteY4-68" fmla="*/ 2734816 h 2734816"/>
              <a:gd name="connsiteX5-69" fmla="*/ 650034 w 3219330"/>
              <a:gd name="connsiteY5-70" fmla="*/ 2715766 h 2734816"/>
              <a:gd name="connsiteX6-71" fmla="*/ 0 w 3219330"/>
              <a:gd name="connsiteY6-72" fmla="*/ 2715766 h 2734816"/>
              <a:gd name="connsiteX0-73" fmla="*/ 0 w 3219330"/>
              <a:gd name="connsiteY0-74" fmla="*/ 2715766 h 2734816"/>
              <a:gd name="connsiteX1-75" fmla="*/ 256333 w 3219330"/>
              <a:gd name="connsiteY1-76" fmla="*/ 1287016 h 2734816"/>
              <a:gd name="connsiteX2-77" fmla="*/ 490478 w 3219330"/>
              <a:gd name="connsiteY2-78" fmla="*/ 0 h 2734816"/>
              <a:gd name="connsiteX3-79" fmla="*/ 738934 w 3219330"/>
              <a:gd name="connsiteY3-80" fmla="*/ 1318766 h 2734816"/>
              <a:gd name="connsiteX4-81" fmla="*/ 935784 w 3219330"/>
              <a:gd name="connsiteY4-82" fmla="*/ 2410966 h 2734816"/>
              <a:gd name="connsiteX5-83" fmla="*/ 3219330 w 3219330"/>
              <a:gd name="connsiteY5-84" fmla="*/ 2734816 h 2734816"/>
              <a:gd name="connsiteX6-85" fmla="*/ 650034 w 3219330"/>
              <a:gd name="connsiteY6-86" fmla="*/ 2715766 h 2734816"/>
              <a:gd name="connsiteX7" fmla="*/ 0 w 3219330"/>
              <a:gd name="connsiteY7" fmla="*/ 2715766 h 2734816"/>
              <a:gd name="connsiteX0-87" fmla="*/ 0 w 3219330"/>
              <a:gd name="connsiteY0-88" fmla="*/ 2715766 h 2734816"/>
              <a:gd name="connsiteX1-89" fmla="*/ 256333 w 3219330"/>
              <a:gd name="connsiteY1-90" fmla="*/ 1287016 h 2734816"/>
              <a:gd name="connsiteX2-91" fmla="*/ 490478 w 3219330"/>
              <a:gd name="connsiteY2-92" fmla="*/ 0 h 2734816"/>
              <a:gd name="connsiteX3-93" fmla="*/ 738934 w 3219330"/>
              <a:gd name="connsiteY3-94" fmla="*/ 1318766 h 2734816"/>
              <a:gd name="connsiteX4-95" fmla="*/ 935784 w 3219330"/>
              <a:gd name="connsiteY4-96" fmla="*/ 2410966 h 2734816"/>
              <a:gd name="connsiteX5-97" fmla="*/ 3219330 w 3219330"/>
              <a:gd name="connsiteY5-98" fmla="*/ 2734816 h 2734816"/>
              <a:gd name="connsiteX6-99" fmla="*/ 650034 w 3219330"/>
              <a:gd name="connsiteY6-100" fmla="*/ 2715766 h 2734816"/>
              <a:gd name="connsiteX7-101" fmla="*/ 0 w 3219330"/>
              <a:gd name="connsiteY7-102" fmla="*/ 2715766 h 2734816"/>
              <a:gd name="connsiteX0-103" fmla="*/ 0 w 3219330"/>
              <a:gd name="connsiteY0-104" fmla="*/ 2715766 h 2734816"/>
              <a:gd name="connsiteX1-105" fmla="*/ 256333 w 3219330"/>
              <a:gd name="connsiteY1-106" fmla="*/ 1287016 h 2734816"/>
              <a:gd name="connsiteX2-107" fmla="*/ 490478 w 3219330"/>
              <a:gd name="connsiteY2-108" fmla="*/ 0 h 2734816"/>
              <a:gd name="connsiteX3-109" fmla="*/ 738934 w 3219330"/>
              <a:gd name="connsiteY3-110" fmla="*/ 1318766 h 2734816"/>
              <a:gd name="connsiteX4-111" fmla="*/ 935784 w 3219330"/>
              <a:gd name="connsiteY4-112" fmla="*/ 2410966 h 2734816"/>
              <a:gd name="connsiteX5-113" fmla="*/ 3219330 w 3219330"/>
              <a:gd name="connsiteY5-114" fmla="*/ 2734816 h 2734816"/>
              <a:gd name="connsiteX6-115" fmla="*/ 650034 w 3219330"/>
              <a:gd name="connsiteY6-116" fmla="*/ 2715766 h 2734816"/>
              <a:gd name="connsiteX7-117" fmla="*/ 0 w 3219330"/>
              <a:gd name="connsiteY7-118" fmla="*/ 2715766 h 2734816"/>
              <a:gd name="connsiteX0-119" fmla="*/ 0 w 3219330"/>
              <a:gd name="connsiteY0-120" fmla="*/ 2715766 h 2734816"/>
              <a:gd name="connsiteX1-121" fmla="*/ 256333 w 3219330"/>
              <a:gd name="connsiteY1-122" fmla="*/ 1287016 h 2734816"/>
              <a:gd name="connsiteX2-123" fmla="*/ 490478 w 3219330"/>
              <a:gd name="connsiteY2-124" fmla="*/ 0 h 2734816"/>
              <a:gd name="connsiteX3-125" fmla="*/ 738934 w 3219330"/>
              <a:gd name="connsiteY3-126" fmla="*/ 1318766 h 2734816"/>
              <a:gd name="connsiteX4-127" fmla="*/ 935784 w 3219330"/>
              <a:gd name="connsiteY4-128" fmla="*/ 2410966 h 2734816"/>
              <a:gd name="connsiteX5-129" fmla="*/ 3219330 w 3219330"/>
              <a:gd name="connsiteY5-130" fmla="*/ 2734816 h 2734816"/>
              <a:gd name="connsiteX6-131" fmla="*/ 650034 w 3219330"/>
              <a:gd name="connsiteY6-132" fmla="*/ 2715766 h 2734816"/>
              <a:gd name="connsiteX7-133" fmla="*/ 0 w 3219330"/>
              <a:gd name="connsiteY7-134" fmla="*/ 2715766 h 2734816"/>
              <a:gd name="connsiteX0-135" fmla="*/ 0 w 3219330"/>
              <a:gd name="connsiteY0-136" fmla="*/ 2715766 h 2734816"/>
              <a:gd name="connsiteX1-137" fmla="*/ 256333 w 3219330"/>
              <a:gd name="connsiteY1-138" fmla="*/ 1287016 h 2734816"/>
              <a:gd name="connsiteX2-139" fmla="*/ 490478 w 3219330"/>
              <a:gd name="connsiteY2-140" fmla="*/ 0 h 2734816"/>
              <a:gd name="connsiteX3-141" fmla="*/ 738934 w 3219330"/>
              <a:gd name="connsiteY3-142" fmla="*/ 1318766 h 2734816"/>
              <a:gd name="connsiteX4-143" fmla="*/ 815133 w 3219330"/>
              <a:gd name="connsiteY4-144" fmla="*/ 1699766 h 2734816"/>
              <a:gd name="connsiteX5-145" fmla="*/ 935784 w 3219330"/>
              <a:gd name="connsiteY5-146" fmla="*/ 2410966 h 2734816"/>
              <a:gd name="connsiteX6-147" fmla="*/ 3219330 w 3219330"/>
              <a:gd name="connsiteY6-148" fmla="*/ 2734816 h 2734816"/>
              <a:gd name="connsiteX7-149" fmla="*/ 650034 w 3219330"/>
              <a:gd name="connsiteY7-150" fmla="*/ 2715766 h 2734816"/>
              <a:gd name="connsiteX8" fmla="*/ 0 w 3219330"/>
              <a:gd name="connsiteY8" fmla="*/ 2715766 h 2734816"/>
              <a:gd name="connsiteX0-151" fmla="*/ 0 w 3219330"/>
              <a:gd name="connsiteY0-152" fmla="*/ 2715766 h 2734816"/>
              <a:gd name="connsiteX1-153" fmla="*/ 256333 w 3219330"/>
              <a:gd name="connsiteY1-154" fmla="*/ 1287016 h 2734816"/>
              <a:gd name="connsiteX2-155" fmla="*/ 490478 w 3219330"/>
              <a:gd name="connsiteY2-156" fmla="*/ 0 h 2734816"/>
              <a:gd name="connsiteX3-157" fmla="*/ 738934 w 3219330"/>
              <a:gd name="connsiteY3-158" fmla="*/ 1318766 h 2734816"/>
              <a:gd name="connsiteX4-159" fmla="*/ 1221533 w 3219330"/>
              <a:gd name="connsiteY4-160" fmla="*/ 1579116 h 2734816"/>
              <a:gd name="connsiteX5-161" fmla="*/ 935784 w 3219330"/>
              <a:gd name="connsiteY5-162" fmla="*/ 2410966 h 2734816"/>
              <a:gd name="connsiteX6-163" fmla="*/ 3219330 w 3219330"/>
              <a:gd name="connsiteY6-164" fmla="*/ 2734816 h 2734816"/>
              <a:gd name="connsiteX7-165" fmla="*/ 650034 w 3219330"/>
              <a:gd name="connsiteY7-166" fmla="*/ 2715766 h 2734816"/>
              <a:gd name="connsiteX8-167" fmla="*/ 0 w 3219330"/>
              <a:gd name="connsiteY8-168" fmla="*/ 2715766 h 2734816"/>
              <a:gd name="connsiteX0-169" fmla="*/ 0 w 3219330"/>
              <a:gd name="connsiteY0-170" fmla="*/ 2715766 h 2734816"/>
              <a:gd name="connsiteX1-171" fmla="*/ 256333 w 3219330"/>
              <a:gd name="connsiteY1-172" fmla="*/ 1287016 h 2734816"/>
              <a:gd name="connsiteX2-173" fmla="*/ 490478 w 3219330"/>
              <a:gd name="connsiteY2-174" fmla="*/ 0 h 2734816"/>
              <a:gd name="connsiteX3-175" fmla="*/ 738934 w 3219330"/>
              <a:gd name="connsiteY3-176" fmla="*/ 1318766 h 2734816"/>
              <a:gd name="connsiteX4-177" fmla="*/ 1221533 w 3219330"/>
              <a:gd name="connsiteY4-178" fmla="*/ 1579116 h 2734816"/>
              <a:gd name="connsiteX5-179" fmla="*/ 935784 w 3219330"/>
              <a:gd name="connsiteY5-180" fmla="*/ 2410966 h 2734816"/>
              <a:gd name="connsiteX6-181" fmla="*/ 3219330 w 3219330"/>
              <a:gd name="connsiteY6-182" fmla="*/ 2734816 h 2734816"/>
              <a:gd name="connsiteX7-183" fmla="*/ 650034 w 3219330"/>
              <a:gd name="connsiteY7-184" fmla="*/ 2715766 h 2734816"/>
              <a:gd name="connsiteX8-185" fmla="*/ 0 w 3219330"/>
              <a:gd name="connsiteY8-186" fmla="*/ 2715766 h 2734816"/>
              <a:gd name="connsiteX0-187" fmla="*/ 0 w 3219330"/>
              <a:gd name="connsiteY0-188" fmla="*/ 2715766 h 2734816"/>
              <a:gd name="connsiteX1-189" fmla="*/ 256333 w 3219330"/>
              <a:gd name="connsiteY1-190" fmla="*/ 1287016 h 2734816"/>
              <a:gd name="connsiteX2-191" fmla="*/ 490478 w 3219330"/>
              <a:gd name="connsiteY2-192" fmla="*/ 0 h 2734816"/>
              <a:gd name="connsiteX3-193" fmla="*/ 738934 w 3219330"/>
              <a:gd name="connsiteY3-194" fmla="*/ 1318766 h 2734816"/>
              <a:gd name="connsiteX4-195" fmla="*/ 1221533 w 3219330"/>
              <a:gd name="connsiteY4-196" fmla="*/ 1579116 h 2734816"/>
              <a:gd name="connsiteX5-197" fmla="*/ 935784 w 3219330"/>
              <a:gd name="connsiteY5-198" fmla="*/ 2410966 h 2734816"/>
              <a:gd name="connsiteX6-199" fmla="*/ 3219330 w 3219330"/>
              <a:gd name="connsiteY6-200" fmla="*/ 2734816 h 2734816"/>
              <a:gd name="connsiteX7-201" fmla="*/ 650034 w 3219330"/>
              <a:gd name="connsiteY7-202" fmla="*/ 2715766 h 2734816"/>
              <a:gd name="connsiteX8-203" fmla="*/ 0 w 3219330"/>
              <a:gd name="connsiteY8-204" fmla="*/ 2715766 h 2734816"/>
              <a:gd name="connsiteX0-205" fmla="*/ 0 w 3219330"/>
              <a:gd name="connsiteY0-206" fmla="*/ 2715766 h 2734816"/>
              <a:gd name="connsiteX1-207" fmla="*/ 256333 w 3219330"/>
              <a:gd name="connsiteY1-208" fmla="*/ 1287016 h 2734816"/>
              <a:gd name="connsiteX2-209" fmla="*/ 490478 w 3219330"/>
              <a:gd name="connsiteY2-210" fmla="*/ 0 h 2734816"/>
              <a:gd name="connsiteX3-211" fmla="*/ 738934 w 3219330"/>
              <a:gd name="connsiteY3-212" fmla="*/ 1318766 h 2734816"/>
              <a:gd name="connsiteX4-213" fmla="*/ 1221533 w 3219330"/>
              <a:gd name="connsiteY4-214" fmla="*/ 1579116 h 2734816"/>
              <a:gd name="connsiteX5-215" fmla="*/ 1253284 w 3219330"/>
              <a:gd name="connsiteY5-216" fmla="*/ 2328416 h 2734816"/>
              <a:gd name="connsiteX6-217" fmla="*/ 3219330 w 3219330"/>
              <a:gd name="connsiteY6-218" fmla="*/ 2734816 h 2734816"/>
              <a:gd name="connsiteX7-219" fmla="*/ 650034 w 3219330"/>
              <a:gd name="connsiteY7-220" fmla="*/ 2715766 h 2734816"/>
              <a:gd name="connsiteX8-221" fmla="*/ 0 w 3219330"/>
              <a:gd name="connsiteY8-222" fmla="*/ 2715766 h 2734816"/>
              <a:gd name="connsiteX0-223" fmla="*/ 0 w 3219330"/>
              <a:gd name="connsiteY0-224" fmla="*/ 2715766 h 2734816"/>
              <a:gd name="connsiteX1-225" fmla="*/ 256333 w 3219330"/>
              <a:gd name="connsiteY1-226" fmla="*/ 1287016 h 2734816"/>
              <a:gd name="connsiteX2-227" fmla="*/ 490478 w 3219330"/>
              <a:gd name="connsiteY2-228" fmla="*/ 0 h 2734816"/>
              <a:gd name="connsiteX3-229" fmla="*/ 738934 w 3219330"/>
              <a:gd name="connsiteY3-230" fmla="*/ 1318766 h 2734816"/>
              <a:gd name="connsiteX4-231" fmla="*/ 1221533 w 3219330"/>
              <a:gd name="connsiteY4-232" fmla="*/ 1579116 h 2734816"/>
              <a:gd name="connsiteX5-233" fmla="*/ 1253284 w 3219330"/>
              <a:gd name="connsiteY5-234" fmla="*/ 2328416 h 2734816"/>
              <a:gd name="connsiteX6-235" fmla="*/ 3219330 w 3219330"/>
              <a:gd name="connsiteY6-236" fmla="*/ 2734816 h 2734816"/>
              <a:gd name="connsiteX7-237" fmla="*/ 650034 w 3219330"/>
              <a:gd name="connsiteY7-238" fmla="*/ 2715766 h 2734816"/>
              <a:gd name="connsiteX8-239" fmla="*/ 0 w 3219330"/>
              <a:gd name="connsiteY8-240" fmla="*/ 2715766 h 2734816"/>
              <a:gd name="connsiteX0-241" fmla="*/ 0 w 3219330"/>
              <a:gd name="connsiteY0-242" fmla="*/ 2715766 h 2734816"/>
              <a:gd name="connsiteX1-243" fmla="*/ 256333 w 3219330"/>
              <a:gd name="connsiteY1-244" fmla="*/ 1287016 h 2734816"/>
              <a:gd name="connsiteX2-245" fmla="*/ 490478 w 3219330"/>
              <a:gd name="connsiteY2-246" fmla="*/ 0 h 2734816"/>
              <a:gd name="connsiteX3-247" fmla="*/ 738934 w 3219330"/>
              <a:gd name="connsiteY3-248" fmla="*/ 1318766 h 2734816"/>
              <a:gd name="connsiteX4-249" fmla="*/ 1221533 w 3219330"/>
              <a:gd name="connsiteY4-250" fmla="*/ 1579116 h 2734816"/>
              <a:gd name="connsiteX5-251" fmla="*/ 1253284 w 3219330"/>
              <a:gd name="connsiteY5-252" fmla="*/ 2328416 h 2734816"/>
              <a:gd name="connsiteX6-253" fmla="*/ 3219330 w 3219330"/>
              <a:gd name="connsiteY6-254" fmla="*/ 2734816 h 2734816"/>
              <a:gd name="connsiteX7-255" fmla="*/ 650034 w 3219330"/>
              <a:gd name="connsiteY7-256" fmla="*/ 2715766 h 2734816"/>
              <a:gd name="connsiteX8-257" fmla="*/ 0 w 3219330"/>
              <a:gd name="connsiteY8-258" fmla="*/ 2715766 h 2734816"/>
              <a:gd name="connsiteX0-259" fmla="*/ 0 w 3219330"/>
              <a:gd name="connsiteY0-260" fmla="*/ 2715766 h 2734816"/>
              <a:gd name="connsiteX1-261" fmla="*/ 256333 w 3219330"/>
              <a:gd name="connsiteY1-262" fmla="*/ 1287016 h 2734816"/>
              <a:gd name="connsiteX2-263" fmla="*/ 490478 w 3219330"/>
              <a:gd name="connsiteY2-264" fmla="*/ 0 h 2734816"/>
              <a:gd name="connsiteX3-265" fmla="*/ 738934 w 3219330"/>
              <a:gd name="connsiteY3-266" fmla="*/ 1318766 h 2734816"/>
              <a:gd name="connsiteX4-267" fmla="*/ 1221533 w 3219330"/>
              <a:gd name="connsiteY4-268" fmla="*/ 1579116 h 2734816"/>
              <a:gd name="connsiteX5-269" fmla="*/ 2148634 w 3219330"/>
              <a:gd name="connsiteY5-270" fmla="*/ 2499866 h 2734816"/>
              <a:gd name="connsiteX6-271" fmla="*/ 3219330 w 3219330"/>
              <a:gd name="connsiteY6-272" fmla="*/ 2734816 h 2734816"/>
              <a:gd name="connsiteX7-273" fmla="*/ 650034 w 3219330"/>
              <a:gd name="connsiteY7-274" fmla="*/ 2715766 h 2734816"/>
              <a:gd name="connsiteX8-275" fmla="*/ 0 w 3219330"/>
              <a:gd name="connsiteY8-276" fmla="*/ 2715766 h 2734816"/>
              <a:gd name="connsiteX0-277" fmla="*/ 0 w 3219330"/>
              <a:gd name="connsiteY0-278" fmla="*/ 2715766 h 2734816"/>
              <a:gd name="connsiteX1-279" fmla="*/ 256333 w 3219330"/>
              <a:gd name="connsiteY1-280" fmla="*/ 1287016 h 2734816"/>
              <a:gd name="connsiteX2-281" fmla="*/ 490478 w 3219330"/>
              <a:gd name="connsiteY2-282" fmla="*/ 0 h 2734816"/>
              <a:gd name="connsiteX3-283" fmla="*/ 738934 w 3219330"/>
              <a:gd name="connsiteY3-284" fmla="*/ 1318766 h 2734816"/>
              <a:gd name="connsiteX4-285" fmla="*/ 1221533 w 3219330"/>
              <a:gd name="connsiteY4-286" fmla="*/ 1579116 h 2734816"/>
              <a:gd name="connsiteX5-287" fmla="*/ 2148634 w 3219330"/>
              <a:gd name="connsiteY5-288" fmla="*/ 2499866 h 2734816"/>
              <a:gd name="connsiteX6-289" fmla="*/ 3219330 w 3219330"/>
              <a:gd name="connsiteY6-290" fmla="*/ 2734816 h 2734816"/>
              <a:gd name="connsiteX7-291" fmla="*/ 650034 w 3219330"/>
              <a:gd name="connsiteY7-292" fmla="*/ 2715766 h 2734816"/>
              <a:gd name="connsiteX8-293" fmla="*/ 0 w 3219330"/>
              <a:gd name="connsiteY8-294" fmla="*/ 2715766 h 2734816"/>
              <a:gd name="connsiteX0-295" fmla="*/ 0 w 3219330"/>
              <a:gd name="connsiteY0-296" fmla="*/ 2715766 h 2734816"/>
              <a:gd name="connsiteX1-297" fmla="*/ 256333 w 3219330"/>
              <a:gd name="connsiteY1-298" fmla="*/ 1287016 h 2734816"/>
              <a:gd name="connsiteX2-299" fmla="*/ 490478 w 3219330"/>
              <a:gd name="connsiteY2-300" fmla="*/ 0 h 2734816"/>
              <a:gd name="connsiteX3-301" fmla="*/ 738934 w 3219330"/>
              <a:gd name="connsiteY3-302" fmla="*/ 1318766 h 2734816"/>
              <a:gd name="connsiteX4-303" fmla="*/ 1221533 w 3219330"/>
              <a:gd name="connsiteY4-304" fmla="*/ 1579116 h 2734816"/>
              <a:gd name="connsiteX5-305" fmla="*/ 2148634 w 3219330"/>
              <a:gd name="connsiteY5-306" fmla="*/ 2499866 h 2734816"/>
              <a:gd name="connsiteX6-307" fmla="*/ 3219330 w 3219330"/>
              <a:gd name="connsiteY6-308" fmla="*/ 2734816 h 2734816"/>
              <a:gd name="connsiteX7-309" fmla="*/ 650034 w 3219330"/>
              <a:gd name="connsiteY7-310" fmla="*/ 2715766 h 2734816"/>
              <a:gd name="connsiteX8-311" fmla="*/ 0 w 3219330"/>
              <a:gd name="connsiteY8-312" fmla="*/ 2715766 h 2734816"/>
              <a:gd name="connsiteX0-313" fmla="*/ 0 w 3638430"/>
              <a:gd name="connsiteY0-314" fmla="*/ 2715766 h 2725291"/>
              <a:gd name="connsiteX1-315" fmla="*/ 256333 w 3638430"/>
              <a:gd name="connsiteY1-316" fmla="*/ 1287016 h 2725291"/>
              <a:gd name="connsiteX2-317" fmla="*/ 490478 w 3638430"/>
              <a:gd name="connsiteY2-318" fmla="*/ 0 h 2725291"/>
              <a:gd name="connsiteX3-319" fmla="*/ 738934 w 3638430"/>
              <a:gd name="connsiteY3-320" fmla="*/ 1318766 h 2725291"/>
              <a:gd name="connsiteX4-321" fmla="*/ 1221533 w 3638430"/>
              <a:gd name="connsiteY4-322" fmla="*/ 1579116 h 2725291"/>
              <a:gd name="connsiteX5-323" fmla="*/ 2148634 w 3638430"/>
              <a:gd name="connsiteY5-324" fmla="*/ 2499866 h 2725291"/>
              <a:gd name="connsiteX6-325" fmla="*/ 3638430 w 3638430"/>
              <a:gd name="connsiteY6-326" fmla="*/ 2725291 h 2725291"/>
              <a:gd name="connsiteX7-327" fmla="*/ 650034 w 3638430"/>
              <a:gd name="connsiteY7-328" fmla="*/ 2715766 h 2725291"/>
              <a:gd name="connsiteX8-329" fmla="*/ 0 w 3638430"/>
              <a:gd name="connsiteY8-330" fmla="*/ 2715766 h 2725291"/>
              <a:gd name="connsiteX0-331" fmla="*/ 0 w 3638430"/>
              <a:gd name="connsiteY0-332" fmla="*/ 2715766 h 2725291"/>
              <a:gd name="connsiteX1-333" fmla="*/ 256333 w 3638430"/>
              <a:gd name="connsiteY1-334" fmla="*/ 1287016 h 2725291"/>
              <a:gd name="connsiteX2-335" fmla="*/ 490478 w 3638430"/>
              <a:gd name="connsiteY2-336" fmla="*/ 0 h 2725291"/>
              <a:gd name="connsiteX3-337" fmla="*/ 738934 w 3638430"/>
              <a:gd name="connsiteY3-338" fmla="*/ 1318766 h 2725291"/>
              <a:gd name="connsiteX4-339" fmla="*/ 1221533 w 3638430"/>
              <a:gd name="connsiteY4-340" fmla="*/ 1579116 h 2725291"/>
              <a:gd name="connsiteX5-341" fmla="*/ 2148634 w 3638430"/>
              <a:gd name="connsiteY5-342" fmla="*/ 2499866 h 2725291"/>
              <a:gd name="connsiteX6-343" fmla="*/ 3638430 w 3638430"/>
              <a:gd name="connsiteY6-344" fmla="*/ 2725291 h 2725291"/>
              <a:gd name="connsiteX7-345" fmla="*/ 650034 w 3638430"/>
              <a:gd name="connsiteY7-346" fmla="*/ 2715766 h 2725291"/>
              <a:gd name="connsiteX8-347" fmla="*/ 0 w 3638430"/>
              <a:gd name="connsiteY8-348" fmla="*/ 2715766 h 2725291"/>
              <a:gd name="connsiteX0-349" fmla="*/ 0 w 3638430"/>
              <a:gd name="connsiteY0-350" fmla="*/ 2715766 h 2725291"/>
              <a:gd name="connsiteX1-351" fmla="*/ 256333 w 3638430"/>
              <a:gd name="connsiteY1-352" fmla="*/ 1287016 h 2725291"/>
              <a:gd name="connsiteX2-353" fmla="*/ 490478 w 3638430"/>
              <a:gd name="connsiteY2-354" fmla="*/ 0 h 2725291"/>
              <a:gd name="connsiteX3-355" fmla="*/ 738934 w 3638430"/>
              <a:gd name="connsiteY3-356" fmla="*/ 1318766 h 2725291"/>
              <a:gd name="connsiteX4-357" fmla="*/ 1221533 w 3638430"/>
              <a:gd name="connsiteY4-358" fmla="*/ 1579116 h 2725291"/>
              <a:gd name="connsiteX5-359" fmla="*/ 2148634 w 3638430"/>
              <a:gd name="connsiteY5-360" fmla="*/ 2499866 h 2725291"/>
              <a:gd name="connsiteX6-361" fmla="*/ 3638430 w 3638430"/>
              <a:gd name="connsiteY6-362" fmla="*/ 2725291 h 2725291"/>
              <a:gd name="connsiteX7-363" fmla="*/ 650034 w 3638430"/>
              <a:gd name="connsiteY7-364" fmla="*/ 2715766 h 2725291"/>
              <a:gd name="connsiteX8-365" fmla="*/ 0 w 3638430"/>
              <a:gd name="connsiteY8-366" fmla="*/ 2715766 h 2725291"/>
              <a:gd name="connsiteX0-367" fmla="*/ 0 w 3638430"/>
              <a:gd name="connsiteY0-368" fmla="*/ 2715766 h 2725291"/>
              <a:gd name="connsiteX1-369" fmla="*/ 256333 w 3638430"/>
              <a:gd name="connsiteY1-370" fmla="*/ 1287016 h 2725291"/>
              <a:gd name="connsiteX2-371" fmla="*/ 490478 w 3638430"/>
              <a:gd name="connsiteY2-372" fmla="*/ 0 h 2725291"/>
              <a:gd name="connsiteX3-373" fmla="*/ 738934 w 3638430"/>
              <a:gd name="connsiteY3-374" fmla="*/ 1318766 h 2725291"/>
              <a:gd name="connsiteX4-375" fmla="*/ 1221533 w 3638430"/>
              <a:gd name="connsiteY4-376" fmla="*/ 1579116 h 2725291"/>
              <a:gd name="connsiteX5-377" fmla="*/ 2148634 w 3638430"/>
              <a:gd name="connsiteY5-378" fmla="*/ 2499866 h 2725291"/>
              <a:gd name="connsiteX6-379" fmla="*/ 3638430 w 3638430"/>
              <a:gd name="connsiteY6-380" fmla="*/ 2725291 h 2725291"/>
              <a:gd name="connsiteX7-381" fmla="*/ 650034 w 3638430"/>
              <a:gd name="connsiteY7-382" fmla="*/ 2715766 h 2725291"/>
              <a:gd name="connsiteX8-383" fmla="*/ 0 w 3638430"/>
              <a:gd name="connsiteY8-384" fmla="*/ 2715766 h 2725291"/>
              <a:gd name="connsiteX0-385" fmla="*/ 89528 w 3727958"/>
              <a:gd name="connsiteY0-386" fmla="*/ 2715766 h 2725291"/>
              <a:gd name="connsiteX1-387" fmla="*/ 345861 w 3727958"/>
              <a:gd name="connsiteY1-388" fmla="*/ 1287016 h 2725291"/>
              <a:gd name="connsiteX2-389" fmla="*/ 580006 w 3727958"/>
              <a:gd name="connsiteY2-390" fmla="*/ 0 h 2725291"/>
              <a:gd name="connsiteX3-391" fmla="*/ 828462 w 3727958"/>
              <a:gd name="connsiteY3-392" fmla="*/ 1318766 h 2725291"/>
              <a:gd name="connsiteX4-393" fmla="*/ 1311061 w 3727958"/>
              <a:gd name="connsiteY4-394" fmla="*/ 1579116 h 2725291"/>
              <a:gd name="connsiteX5-395" fmla="*/ 2238162 w 3727958"/>
              <a:gd name="connsiteY5-396" fmla="*/ 2499866 h 2725291"/>
              <a:gd name="connsiteX6-397" fmla="*/ 3727958 w 3727958"/>
              <a:gd name="connsiteY6-398" fmla="*/ 2725291 h 2725291"/>
              <a:gd name="connsiteX7-399" fmla="*/ 739562 w 3727958"/>
              <a:gd name="connsiteY7-400" fmla="*/ 2715766 h 2725291"/>
              <a:gd name="connsiteX8-401" fmla="*/ 89528 w 3727958"/>
              <a:gd name="connsiteY8-402" fmla="*/ 2715766 h 2725291"/>
              <a:gd name="connsiteX0-403" fmla="*/ 216556 w 3854986"/>
              <a:gd name="connsiteY0-404" fmla="*/ 2715766 h 2725291"/>
              <a:gd name="connsiteX1-405" fmla="*/ 472889 w 3854986"/>
              <a:gd name="connsiteY1-406" fmla="*/ 1287016 h 2725291"/>
              <a:gd name="connsiteX2-407" fmla="*/ 707034 w 3854986"/>
              <a:gd name="connsiteY2-408" fmla="*/ 0 h 2725291"/>
              <a:gd name="connsiteX3-409" fmla="*/ 955490 w 3854986"/>
              <a:gd name="connsiteY3-410" fmla="*/ 1318766 h 2725291"/>
              <a:gd name="connsiteX4-411" fmla="*/ 1438089 w 3854986"/>
              <a:gd name="connsiteY4-412" fmla="*/ 1579116 h 2725291"/>
              <a:gd name="connsiteX5-413" fmla="*/ 2365190 w 3854986"/>
              <a:gd name="connsiteY5-414" fmla="*/ 2499866 h 2725291"/>
              <a:gd name="connsiteX6-415" fmla="*/ 3854986 w 3854986"/>
              <a:gd name="connsiteY6-416" fmla="*/ 2725291 h 2725291"/>
              <a:gd name="connsiteX7-417" fmla="*/ 866590 w 3854986"/>
              <a:gd name="connsiteY7-418" fmla="*/ 2715766 h 2725291"/>
              <a:gd name="connsiteX8-419" fmla="*/ 216556 w 3854986"/>
              <a:gd name="connsiteY8-420" fmla="*/ 2715766 h 2725291"/>
              <a:gd name="connsiteX0-421" fmla="*/ 58613 w 4516193"/>
              <a:gd name="connsiteY0-422" fmla="*/ 2734816 h 2734816"/>
              <a:gd name="connsiteX1-423" fmla="*/ 1134096 w 4516193"/>
              <a:gd name="connsiteY1-424" fmla="*/ 1287016 h 2734816"/>
              <a:gd name="connsiteX2-425" fmla="*/ 1368241 w 4516193"/>
              <a:gd name="connsiteY2-426" fmla="*/ 0 h 2734816"/>
              <a:gd name="connsiteX3-427" fmla="*/ 1616697 w 4516193"/>
              <a:gd name="connsiteY3-428" fmla="*/ 1318766 h 2734816"/>
              <a:gd name="connsiteX4-429" fmla="*/ 2099296 w 4516193"/>
              <a:gd name="connsiteY4-430" fmla="*/ 1579116 h 2734816"/>
              <a:gd name="connsiteX5-431" fmla="*/ 3026397 w 4516193"/>
              <a:gd name="connsiteY5-432" fmla="*/ 2499866 h 2734816"/>
              <a:gd name="connsiteX6-433" fmla="*/ 4516193 w 4516193"/>
              <a:gd name="connsiteY6-434" fmla="*/ 2725291 h 2734816"/>
              <a:gd name="connsiteX7-435" fmla="*/ 1527797 w 4516193"/>
              <a:gd name="connsiteY7-436" fmla="*/ 2715766 h 2734816"/>
              <a:gd name="connsiteX8-437" fmla="*/ 58613 w 4516193"/>
              <a:gd name="connsiteY8-438" fmla="*/ 2734816 h 2734816"/>
              <a:gd name="connsiteX0-439" fmla="*/ 52158 w 4509738"/>
              <a:gd name="connsiteY0-440" fmla="*/ 2734816 h 2734816"/>
              <a:gd name="connsiteX1-441" fmla="*/ 1127641 w 4509738"/>
              <a:gd name="connsiteY1-442" fmla="*/ 1287016 h 2734816"/>
              <a:gd name="connsiteX2-443" fmla="*/ 1361786 w 4509738"/>
              <a:gd name="connsiteY2-444" fmla="*/ 0 h 2734816"/>
              <a:gd name="connsiteX3-445" fmla="*/ 1610242 w 4509738"/>
              <a:gd name="connsiteY3-446" fmla="*/ 1318766 h 2734816"/>
              <a:gd name="connsiteX4-447" fmla="*/ 2092841 w 4509738"/>
              <a:gd name="connsiteY4-448" fmla="*/ 1579116 h 2734816"/>
              <a:gd name="connsiteX5-449" fmla="*/ 3019942 w 4509738"/>
              <a:gd name="connsiteY5-450" fmla="*/ 2499866 h 2734816"/>
              <a:gd name="connsiteX6-451" fmla="*/ 4509738 w 4509738"/>
              <a:gd name="connsiteY6-452" fmla="*/ 2725291 h 2734816"/>
              <a:gd name="connsiteX7-453" fmla="*/ 1521342 w 4509738"/>
              <a:gd name="connsiteY7-454" fmla="*/ 2715766 h 2734816"/>
              <a:gd name="connsiteX8-455" fmla="*/ 52158 w 4509738"/>
              <a:gd name="connsiteY8-456" fmla="*/ 2734816 h 2734816"/>
              <a:gd name="connsiteX0-457" fmla="*/ 41290 w 4775095"/>
              <a:gd name="connsiteY0-458" fmla="*/ 2734816 h 2734816"/>
              <a:gd name="connsiteX1-459" fmla="*/ 1392998 w 4775095"/>
              <a:gd name="connsiteY1-460" fmla="*/ 1287016 h 2734816"/>
              <a:gd name="connsiteX2-461" fmla="*/ 1627143 w 4775095"/>
              <a:gd name="connsiteY2-462" fmla="*/ 0 h 2734816"/>
              <a:gd name="connsiteX3-463" fmla="*/ 1875599 w 4775095"/>
              <a:gd name="connsiteY3-464" fmla="*/ 1318766 h 2734816"/>
              <a:gd name="connsiteX4-465" fmla="*/ 2358198 w 4775095"/>
              <a:gd name="connsiteY4-466" fmla="*/ 1579116 h 2734816"/>
              <a:gd name="connsiteX5-467" fmla="*/ 3285299 w 4775095"/>
              <a:gd name="connsiteY5-468" fmla="*/ 2499866 h 2734816"/>
              <a:gd name="connsiteX6-469" fmla="*/ 4775095 w 4775095"/>
              <a:gd name="connsiteY6-470" fmla="*/ 2725291 h 2734816"/>
              <a:gd name="connsiteX7-471" fmla="*/ 1786699 w 4775095"/>
              <a:gd name="connsiteY7-472" fmla="*/ 2715766 h 2734816"/>
              <a:gd name="connsiteX8-473" fmla="*/ 41290 w 4775095"/>
              <a:gd name="connsiteY8-474" fmla="*/ 2734816 h 2734816"/>
              <a:gd name="connsiteX0-475" fmla="*/ 19585 w 4753390"/>
              <a:gd name="connsiteY0-476" fmla="*/ 2734816 h 2734816"/>
              <a:gd name="connsiteX1-477" fmla="*/ 1371293 w 4753390"/>
              <a:gd name="connsiteY1-478" fmla="*/ 1287016 h 2734816"/>
              <a:gd name="connsiteX2-479" fmla="*/ 1605438 w 4753390"/>
              <a:gd name="connsiteY2-480" fmla="*/ 0 h 2734816"/>
              <a:gd name="connsiteX3-481" fmla="*/ 1853894 w 4753390"/>
              <a:gd name="connsiteY3-482" fmla="*/ 1318766 h 2734816"/>
              <a:gd name="connsiteX4-483" fmla="*/ 2336493 w 4753390"/>
              <a:gd name="connsiteY4-484" fmla="*/ 1579116 h 2734816"/>
              <a:gd name="connsiteX5-485" fmla="*/ 3263594 w 4753390"/>
              <a:gd name="connsiteY5-486" fmla="*/ 2499866 h 2734816"/>
              <a:gd name="connsiteX6-487" fmla="*/ 4753390 w 4753390"/>
              <a:gd name="connsiteY6-488" fmla="*/ 2725291 h 2734816"/>
              <a:gd name="connsiteX7-489" fmla="*/ 1764994 w 4753390"/>
              <a:gd name="connsiteY7-490" fmla="*/ 2715766 h 2734816"/>
              <a:gd name="connsiteX8-491" fmla="*/ 19585 w 4753390"/>
              <a:gd name="connsiteY8-492" fmla="*/ 2734816 h 2734816"/>
              <a:gd name="connsiteX0-493" fmla="*/ 19585 w 4526062"/>
              <a:gd name="connsiteY0-494" fmla="*/ 2734816 h 2734816"/>
              <a:gd name="connsiteX1-495" fmla="*/ 1371293 w 4526062"/>
              <a:gd name="connsiteY1-496" fmla="*/ 1287016 h 2734816"/>
              <a:gd name="connsiteX2-497" fmla="*/ 1605438 w 4526062"/>
              <a:gd name="connsiteY2-498" fmla="*/ 0 h 2734816"/>
              <a:gd name="connsiteX3-499" fmla="*/ 1853894 w 4526062"/>
              <a:gd name="connsiteY3-500" fmla="*/ 1318766 h 2734816"/>
              <a:gd name="connsiteX4-501" fmla="*/ 2336493 w 4526062"/>
              <a:gd name="connsiteY4-502" fmla="*/ 1579116 h 2734816"/>
              <a:gd name="connsiteX5-503" fmla="*/ 3263594 w 4526062"/>
              <a:gd name="connsiteY5-504" fmla="*/ 2499866 h 2734816"/>
              <a:gd name="connsiteX6-505" fmla="*/ 4526062 w 4526062"/>
              <a:gd name="connsiteY6-506" fmla="*/ 2731628 h 2734816"/>
              <a:gd name="connsiteX7-507" fmla="*/ 1764994 w 4526062"/>
              <a:gd name="connsiteY7-508" fmla="*/ 2715766 h 2734816"/>
              <a:gd name="connsiteX8-509" fmla="*/ 19585 w 4526062"/>
              <a:gd name="connsiteY8-510" fmla="*/ 2734816 h 2734816"/>
              <a:gd name="connsiteX0-511" fmla="*/ 19585 w 4527135"/>
              <a:gd name="connsiteY0-512" fmla="*/ 2734816 h 2734816"/>
              <a:gd name="connsiteX1-513" fmla="*/ 1371293 w 4527135"/>
              <a:gd name="connsiteY1-514" fmla="*/ 1287016 h 2734816"/>
              <a:gd name="connsiteX2-515" fmla="*/ 1605438 w 4527135"/>
              <a:gd name="connsiteY2-516" fmla="*/ 0 h 2734816"/>
              <a:gd name="connsiteX3-517" fmla="*/ 1853894 w 4527135"/>
              <a:gd name="connsiteY3-518" fmla="*/ 1318766 h 2734816"/>
              <a:gd name="connsiteX4-519" fmla="*/ 2336493 w 4527135"/>
              <a:gd name="connsiteY4-520" fmla="*/ 1579116 h 2734816"/>
              <a:gd name="connsiteX5-521" fmla="*/ 3263594 w 4527135"/>
              <a:gd name="connsiteY5-522" fmla="*/ 2499866 h 2734816"/>
              <a:gd name="connsiteX6-523" fmla="*/ 4526062 w 4527135"/>
              <a:gd name="connsiteY6-524" fmla="*/ 2731628 h 2734816"/>
              <a:gd name="connsiteX7-525" fmla="*/ 1764994 w 4527135"/>
              <a:gd name="connsiteY7-526" fmla="*/ 2715766 h 2734816"/>
              <a:gd name="connsiteX8-527" fmla="*/ 19585 w 4527135"/>
              <a:gd name="connsiteY8-528" fmla="*/ 2734816 h 2734816"/>
              <a:gd name="connsiteX0-529" fmla="*/ 19585 w 4526062"/>
              <a:gd name="connsiteY0-530" fmla="*/ 2734816 h 2734816"/>
              <a:gd name="connsiteX1-531" fmla="*/ 1371293 w 4526062"/>
              <a:gd name="connsiteY1-532" fmla="*/ 1287016 h 2734816"/>
              <a:gd name="connsiteX2-533" fmla="*/ 1605438 w 4526062"/>
              <a:gd name="connsiteY2-534" fmla="*/ 0 h 2734816"/>
              <a:gd name="connsiteX3-535" fmla="*/ 1853894 w 4526062"/>
              <a:gd name="connsiteY3-536" fmla="*/ 1318766 h 2734816"/>
              <a:gd name="connsiteX4-537" fmla="*/ 2336493 w 4526062"/>
              <a:gd name="connsiteY4-538" fmla="*/ 1579116 h 2734816"/>
              <a:gd name="connsiteX5-539" fmla="*/ 3263594 w 4526062"/>
              <a:gd name="connsiteY5-540" fmla="*/ 2499866 h 2734816"/>
              <a:gd name="connsiteX6-541" fmla="*/ 4526062 w 4526062"/>
              <a:gd name="connsiteY6-542" fmla="*/ 2731628 h 2734816"/>
              <a:gd name="connsiteX7-543" fmla="*/ 1764994 w 4526062"/>
              <a:gd name="connsiteY7-544" fmla="*/ 2715766 h 2734816"/>
              <a:gd name="connsiteX8-545" fmla="*/ 19585 w 4526062"/>
              <a:gd name="connsiteY8-546" fmla="*/ 2734816 h 2734816"/>
              <a:gd name="connsiteX0-547" fmla="*/ 19585 w 4526062"/>
              <a:gd name="connsiteY0-548" fmla="*/ 2734816 h 2734816"/>
              <a:gd name="connsiteX1-549" fmla="*/ 1371293 w 4526062"/>
              <a:gd name="connsiteY1-550" fmla="*/ 1287016 h 2734816"/>
              <a:gd name="connsiteX2-551" fmla="*/ 1605438 w 4526062"/>
              <a:gd name="connsiteY2-552" fmla="*/ 0 h 2734816"/>
              <a:gd name="connsiteX3-553" fmla="*/ 1853894 w 4526062"/>
              <a:gd name="connsiteY3-554" fmla="*/ 1318766 h 2734816"/>
              <a:gd name="connsiteX4-555" fmla="*/ 2336493 w 4526062"/>
              <a:gd name="connsiteY4-556" fmla="*/ 1579116 h 2734816"/>
              <a:gd name="connsiteX5-557" fmla="*/ 3263594 w 4526062"/>
              <a:gd name="connsiteY5-558" fmla="*/ 2499866 h 2734816"/>
              <a:gd name="connsiteX6-559" fmla="*/ 4526062 w 4526062"/>
              <a:gd name="connsiteY6-560" fmla="*/ 2731628 h 2734816"/>
              <a:gd name="connsiteX7-561" fmla="*/ 1764994 w 4526062"/>
              <a:gd name="connsiteY7-562" fmla="*/ 2715766 h 2734816"/>
              <a:gd name="connsiteX8-563" fmla="*/ 19585 w 4526062"/>
              <a:gd name="connsiteY8-564" fmla="*/ 2734816 h 2734816"/>
              <a:gd name="connsiteX0-565" fmla="*/ 19585 w 4526062"/>
              <a:gd name="connsiteY0-566" fmla="*/ 2734816 h 2734816"/>
              <a:gd name="connsiteX1-567" fmla="*/ 1371293 w 4526062"/>
              <a:gd name="connsiteY1-568" fmla="*/ 1287016 h 2734816"/>
              <a:gd name="connsiteX2-569" fmla="*/ 1605438 w 4526062"/>
              <a:gd name="connsiteY2-570" fmla="*/ 0 h 2734816"/>
              <a:gd name="connsiteX3-571" fmla="*/ 1853894 w 4526062"/>
              <a:gd name="connsiteY3-572" fmla="*/ 1318766 h 2734816"/>
              <a:gd name="connsiteX4-573" fmla="*/ 2336493 w 4526062"/>
              <a:gd name="connsiteY4-574" fmla="*/ 1579116 h 2734816"/>
              <a:gd name="connsiteX5-575" fmla="*/ 3263594 w 4526062"/>
              <a:gd name="connsiteY5-576" fmla="*/ 2499866 h 2734816"/>
              <a:gd name="connsiteX6-577" fmla="*/ 4526062 w 4526062"/>
              <a:gd name="connsiteY6-578" fmla="*/ 2731628 h 2734816"/>
              <a:gd name="connsiteX7-579" fmla="*/ 1764994 w 4526062"/>
              <a:gd name="connsiteY7-580" fmla="*/ 2715766 h 2734816"/>
              <a:gd name="connsiteX8-581" fmla="*/ 19585 w 4526062"/>
              <a:gd name="connsiteY8-582" fmla="*/ 2734816 h 2734816"/>
              <a:gd name="connsiteX0-583" fmla="*/ 19585 w 4526062"/>
              <a:gd name="connsiteY0-584" fmla="*/ 2734816 h 2734816"/>
              <a:gd name="connsiteX1-585" fmla="*/ 1371293 w 4526062"/>
              <a:gd name="connsiteY1-586" fmla="*/ 1287016 h 2734816"/>
              <a:gd name="connsiteX2-587" fmla="*/ 1605438 w 4526062"/>
              <a:gd name="connsiteY2-588" fmla="*/ 0 h 2734816"/>
              <a:gd name="connsiteX3-589" fmla="*/ 1853894 w 4526062"/>
              <a:gd name="connsiteY3-590" fmla="*/ 1318766 h 2734816"/>
              <a:gd name="connsiteX4-591" fmla="*/ 2336493 w 4526062"/>
              <a:gd name="connsiteY4-592" fmla="*/ 1579116 h 2734816"/>
              <a:gd name="connsiteX5-593" fmla="*/ 3263594 w 4526062"/>
              <a:gd name="connsiteY5-594" fmla="*/ 2499866 h 2734816"/>
              <a:gd name="connsiteX6-595" fmla="*/ 4526062 w 4526062"/>
              <a:gd name="connsiteY6-596" fmla="*/ 2731628 h 2734816"/>
              <a:gd name="connsiteX7-597" fmla="*/ 1764994 w 4526062"/>
              <a:gd name="connsiteY7-598" fmla="*/ 2715766 h 2734816"/>
              <a:gd name="connsiteX8-599" fmla="*/ 19585 w 4526062"/>
              <a:gd name="connsiteY8-600" fmla="*/ 2734816 h 2734816"/>
              <a:gd name="connsiteX0-601" fmla="*/ 19585 w 4526062"/>
              <a:gd name="connsiteY0-602" fmla="*/ 2734816 h 2734816"/>
              <a:gd name="connsiteX1-603" fmla="*/ 1371293 w 4526062"/>
              <a:gd name="connsiteY1-604" fmla="*/ 1287016 h 2734816"/>
              <a:gd name="connsiteX2-605" fmla="*/ 1605438 w 4526062"/>
              <a:gd name="connsiteY2-606" fmla="*/ 0 h 2734816"/>
              <a:gd name="connsiteX3-607" fmla="*/ 1853894 w 4526062"/>
              <a:gd name="connsiteY3-608" fmla="*/ 1318766 h 2734816"/>
              <a:gd name="connsiteX4-609" fmla="*/ 2336493 w 4526062"/>
              <a:gd name="connsiteY4-610" fmla="*/ 1579116 h 2734816"/>
              <a:gd name="connsiteX5-611" fmla="*/ 3263594 w 4526062"/>
              <a:gd name="connsiteY5-612" fmla="*/ 2499866 h 2734816"/>
              <a:gd name="connsiteX6-613" fmla="*/ 4526062 w 4526062"/>
              <a:gd name="connsiteY6-614" fmla="*/ 2731628 h 2734816"/>
              <a:gd name="connsiteX7-615" fmla="*/ 1764994 w 4526062"/>
              <a:gd name="connsiteY7-616" fmla="*/ 2715766 h 2734816"/>
              <a:gd name="connsiteX8-617" fmla="*/ 19585 w 4526062"/>
              <a:gd name="connsiteY8-618" fmla="*/ 2734816 h 2734816"/>
              <a:gd name="connsiteX0-619" fmla="*/ 19585 w 4526062"/>
              <a:gd name="connsiteY0-620" fmla="*/ 2734816 h 2734816"/>
              <a:gd name="connsiteX1-621" fmla="*/ 1371293 w 4526062"/>
              <a:gd name="connsiteY1-622" fmla="*/ 1287016 h 2734816"/>
              <a:gd name="connsiteX2-623" fmla="*/ 1605438 w 4526062"/>
              <a:gd name="connsiteY2-624" fmla="*/ 0 h 2734816"/>
              <a:gd name="connsiteX3-625" fmla="*/ 1853894 w 4526062"/>
              <a:gd name="connsiteY3-626" fmla="*/ 1318766 h 2734816"/>
              <a:gd name="connsiteX4-627" fmla="*/ 2336493 w 4526062"/>
              <a:gd name="connsiteY4-628" fmla="*/ 1579116 h 2734816"/>
              <a:gd name="connsiteX5-629" fmla="*/ 3263594 w 4526062"/>
              <a:gd name="connsiteY5-630" fmla="*/ 2499866 h 2734816"/>
              <a:gd name="connsiteX6-631" fmla="*/ 4526062 w 4526062"/>
              <a:gd name="connsiteY6-632" fmla="*/ 2731628 h 2734816"/>
              <a:gd name="connsiteX7-633" fmla="*/ 1764994 w 4526062"/>
              <a:gd name="connsiteY7-634" fmla="*/ 2715766 h 2734816"/>
              <a:gd name="connsiteX8-635" fmla="*/ 19585 w 4526062"/>
              <a:gd name="connsiteY8-636" fmla="*/ 2734816 h 2734816"/>
              <a:gd name="connsiteX0-637" fmla="*/ 19585 w 4526062"/>
              <a:gd name="connsiteY0-638" fmla="*/ 2734816 h 2734816"/>
              <a:gd name="connsiteX1-639" fmla="*/ 1371293 w 4526062"/>
              <a:gd name="connsiteY1-640" fmla="*/ 1287016 h 2734816"/>
              <a:gd name="connsiteX2-641" fmla="*/ 1605438 w 4526062"/>
              <a:gd name="connsiteY2-642" fmla="*/ 0 h 2734816"/>
              <a:gd name="connsiteX3-643" fmla="*/ 1853894 w 4526062"/>
              <a:gd name="connsiteY3-644" fmla="*/ 1318766 h 2734816"/>
              <a:gd name="connsiteX4-645" fmla="*/ 2336493 w 4526062"/>
              <a:gd name="connsiteY4-646" fmla="*/ 1579116 h 2734816"/>
              <a:gd name="connsiteX5-647" fmla="*/ 3263594 w 4526062"/>
              <a:gd name="connsiteY5-648" fmla="*/ 2499866 h 2734816"/>
              <a:gd name="connsiteX6-649" fmla="*/ 4526062 w 4526062"/>
              <a:gd name="connsiteY6-650" fmla="*/ 2731628 h 2734816"/>
              <a:gd name="connsiteX7-651" fmla="*/ 1764994 w 4526062"/>
              <a:gd name="connsiteY7-652" fmla="*/ 2715766 h 2734816"/>
              <a:gd name="connsiteX8-653" fmla="*/ 19585 w 4526062"/>
              <a:gd name="connsiteY8-654" fmla="*/ 2734816 h 2734816"/>
              <a:gd name="connsiteX0-655" fmla="*/ 19585 w 4526062"/>
              <a:gd name="connsiteY0-656" fmla="*/ 2734816 h 2734816"/>
              <a:gd name="connsiteX1-657" fmla="*/ 1371293 w 4526062"/>
              <a:gd name="connsiteY1-658" fmla="*/ 1287016 h 2734816"/>
              <a:gd name="connsiteX2-659" fmla="*/ 1605438 w 4526062"/>
              <a:gd name="connsiteY2-660" fmla="*/ 0 h 2734816"/>
              <a:gd name="connsiteX3-661" fmla="*/ 1853894 w 4526062"/>
              <a:gd name="connsiteY3-662" fmla="*/ 1318766 h 2734816"/>
              <a:gd name="connsiteX4-663" fmla="*/ 2336493 w 4526062"/>
              <a:gd name="connsiteY4-664" fmla="*/ 1579116 h 2734816"/>
              <a:gd name="connsiteX5-665" fmla="*/ 3263594 w 4526062"/>
              <a:gd name="connsiteY5-666" fmla="*/ 2499866 h 2734816"/>
              <a:gd name="connsiteX6-667" fmla="*/ 4526062 w 4526062"/>
              <a:gd name="connsiteY6-668" fmla="*/ 2731628 h 2734816"/>
              <a:gd name="connsiteX7-669" fmla="*/ 1764994 w 4526062"/>
              <a:gd name="connsiteY7-670" fmla="*/ 2715766 h 2734816"/>
              <a:gd name="connsiteX8-671" fmla="*/ 19585 w 4526062"/>
              <a:gd name="connsiteY8-672" fmla="*/ 2734816 h 2734816"/>
              <a:gd name="connsiteX0-673" fmla="*/ 18515 w 4524992"/>
              <a:gd name="connsiteY0-674" fmla="*/ 2734816 h 2734816"/>
              <a:gd name="connsiteX1-675" fmla="*/ 1436355 w 4524992"/>
              <a:gd name="connsiteY1-676" fmla="*/ 1246457 h 2734816"/>
              <a:gd name="connsiteX2-677" fmla="*/ 1604368 w 4524992"/>
              <a:gd name="connsiteY2-678" fmla="*/ 0 h 2734816"/>
              <a:gd name="connsiteX3-679" fmla="*/ 1852824 w 4524992"/>
              <a:gd name="connsiteY3-680" fmla="*/ 1318766 h 2734816"/>
              <a:gd name="connsiteX4-681" fmla="*/ 2335423 w 4524992"/>
              <a:gd name="connsiteY4-682" fmla="*/ 1579116 h 2734816"/>
              <a:gd name="connsiteX5-683" fmla="*/ 3262524 w 4524992"/>
              <a:gd name="connsiteY5-684" fmla="*/ 2499866 h 2734816"/>
              <a:gd name="connsiteX6-685" fmla="*/ 4524992 w 4524992"/>
              <a:gd name="connsiteY6-686" fmla="*/ 2731628 h 2734816"/>
              <a:gd name="connsiteX7-687" fmla="*/ 1763924 w 4524992"/>
              <a:gd name="connsiteY7-688" fmla="*/ 2715766 h 2734816"/>
              <a:gd name="connsiteX8-689" fmla="*/ 18515 w 4524992"/>
              <a:gd name="connsiteY8-690" fmla="*/ 2734816 h 2734816"/>
              <a:gd name="connsiteX0-691" fmla="*/ 18515 w 4524992"/>
              <a:gd name="connsiteY0-692" fmla="*/ 2762305 h 2762305"/>
              <a:gd name="connsiteX1-693" fmla="*/ 1436355 w 4524992"/>
              <a:gd name="connsiteY1-694" fmla="*/ 1273946 h 2762305"/>
              <a:gd name="connsiteX2-695" fmla="*/ 1604368 w 4524992"/>
              <a:gd name="connsiteY2-696" fmla="*/ 27489 h 2762305"/>
              <a:gd name="connsiteX3-697" fmla="*/ 1620065 w 4524992"/>
              <a:gd name="connsiteY3-698" fmla="*/ 485995 h 2762305"/>
              <a:gd name="connsiteX4-699" fmla="*/ 1852824 w 4524992"/>
              <a:gd name="connsiteY4-700" fmla="*/ 1346255 h 2762305"/>
              <a:gd name="connsiteX5-701" fmla="*/ 2335423 w 4524992"/>
              <a:gd name="connsiteY5-702" fmla="*/ 1606605 h 2762305"/>
              <a:gd name="connsiteX6-703" fmla="*/ 3262524 w 4524992"/>
              <a:gd name="connsiteY6-704" fmla="*/ 2527355 h 2762305"/>
              <a:gd name="connsiteX7-705" fmla="*/ 4524992 w 4524992"/>
              <a:gd name="connsiteY7-706" fmla="*/ 2759117 h 2762305"/>
              <a:gd name="connsiteX8-707" fmla="*/ 1763924 w 4524992"/>
              <a:gd name="connsiteY8-708" fmla="*/ 2743255 h 2762305"/>
              <a:gd name="connsiteX9" fmla="*/ 18515 w 4524992"/>
              <a:gd name="connsiteY9" fmla="*/ 2762305 h 2762305"/>
              <a:gd name="connsiteX0-709" fmla="*/ 18515 w 4524992"/>
              <a:gd name="connsiteY0-710" fmla="*/ 2800728 h 2800728"/>
              <a:gd name="connsiteX1-711" fmla="*/ 1436355 w 4524992"/>
              <a:gd name="connsiteY1-712" fmla="*/ 1312369 h 2800728"/>
              <a:gd name="connsiteX2-713" fmla="*/ 1604368 w 4524992"/>
              <a:gd name="connsiteY2-714" fmla="*/ 65912 h 2800728"/>
              <a:gd name="connsiteX3-715" fmla="*/ 1757839 w 4524992"/>
              <a:gd name="connsiteY3-716" fmla="*/ 225295 h 2800728"/>
              <a:gd name="connsiteX4-717" fmla="*/ 1852824 w 4524992"/>
              <a:gd name="connsiteY4-718" fmla="*/ 1384678 h 2800728"/>
              <a:gd name="connsiteX5-719" fmla="*/ 2335423 w 4524992"/>
              <a:gd name="connsiteY5-720" fmla="*/ 1645028 h 2800728"/>
              <a:gd name="connsiteX6-721" fmla="*/ 3262524 w 4524992"/>
              <a:gd name="connsiteY6-722" fmla="*/ 2565778 h 2800728"/>
              <a:gd name="connsiteX7-723" fmla="*/ 4524992 w 4524992"/>
              <a:gd name="connsiteY7-724" fmla="*/ 2797540 h 2800728"/>
              <a:gd name="connsiteX8-725" fmla="*/ 1763924 w 4524992"/>
              <a:gd name="connsiteY8-726" fmla="*/ 2781678 h 2800728"/>
              <a:gd name="connsiteX9-727" fmla="*/ 18515 w 4524992"/>
              <a:gd name="connsiteY9-728" fmla="*/ 2800728 h 2800728"/>
              <a:gd name="connsiteX0-729" fmla="*/ 18515 w 4524992"/>
              <a:gd name="connsiteY0-730" fmla="*/ 2760603 h 2760603"/>
              <a:gd name="connsiteX1-731" fmla="*/ 1436355 w 4524992"/>
              <a:gd name="connsiteY1-732" fmla="*/ 1272244 h 2760603"/>
              <a:gd name="connsiteX2-733" fmla="*/ 1700810 w 4524992"/>
              <a:gd name="connsiteY2-734" fmla="*/ 84936 h 2760603"/>
              <a:gd name="connsiteX3-735" fmla="*/ 1757839 w 4524992"/>
              <a:gd name="connsiteY3-736" fmla="*/ 185170 h 2760603"/>
              <a:gd name="connsiteX4-737" fmla="*/ 1852824 w 4524992"/>
              <a:gd name="connsiteY4-738" fmla="*/ 1344553 h 2760603"/>
              <a:gd name="connsiteX5-739" fmla="*/ 2335423 w 4524992"/>
              <a:gd name="connsiteY5-740" fmla="*/ 1604903 h 2760603"/>
              <a:gd name="connsiteX6-741" fmla="*/ 3262524 w 4524992"/>
              <a:gd name="connsiteY6-742" fmla="*/ 2525653 h 2760603"/>
              <a:gd name="connsiteX7-743" fmla="*/ 4524992 w 4524992"/>
              <a:gd name="connsiteY7-744" fmla="*/ 2757415 h 2760603"/>
              <a:gd name="connsiteX8-745" fmla="*/ 1763924 w 4524992"/>
              <a:gd name="connsiteY8-746" fmla="*/ 2741553 h 2760603"/>
              <a:gd name="connsiteX9-747" fmla="*/ 18515 w 4524992"/>
              <a:gd name="connsiteY9-748" fmla="*/ 2760603 h 2760603"/>
              <a:gd name="connsiteX0-749" fmla="*/ 18515 w 4524992"/>
              <a:gd name="connsiteY0-750" fmla="*/ 2760603 h 2760603"/>
              <a:gd name="connsiteX1-751" fmla="*/ 1436355 w 4524992"/>
              <a:gd name="connsiteY1-752" fmla="*/ 1272244 h 2760603"/>
              <a:gd name="connsiteX2-753" fmla="*/ 1668663 w 4524992"/>
              <a:gd name="connsiteY2-754" fmla="*/ 84936 h 2760603"/>
              <a:gd name="connsiteX3-755" fmla="*/ 1757839 w 4524992"/>
              <a:gd name="connsiteY3-756" fmla="*/ 185170 h 2760603"/>
              <a:gd name="connsiteX4-757" fmla="*/ 1852824 w 4524992"/>
              <a:gd name="connsiteY4-758" fmla="*/ 1344553 h 2760603"/>
              <a:gd name="connsiteX5-759" fmla="*/ 2335423 w 4524992"/>
              <a:gd name="connsiteY5-760" fmla="*/ 1604903 h 2760603"/>
              <a:gd name="connsiteX6-761" fmla="*/ 3262524 w 4524992"/>
              <a:gd name="connsiteY6-762" fmla="*/ 2525653 h 2760603"/>
              <a:gd name="connsiteX7-763" fmla="*/ 4524992 w 4524992"/>
              <a:gd name="connsiteY7-764" fmla="*/ 2757415 h 2760603"/>
              <a:gd name="connsiteX8-765" fmla="*/ 1763924 w 4524992"/>
              <a:gd name="connsiteY8-766" fmla="*/ 2741553 h 2760603"/>
              <a:gd name="connsiteX9-767" fmla="*/ 18515 w 4524992"/>
              <a:gd name="connsiteY9-768" fmla="*/ 2760603 h 2760603"/>
              <a:gd name="connsiteX0-769" fmla="*/ 18515 w 4524992"/>
              <a:gd name="connsiteY0-770" fmla="*/ 2737682 h 2737682"/>
              <a:gd name="connsiteX1-771" fmla="*/ 1436355 w 4524992"/>
              <a:gd name="connsiteY1-772" fmla="*/ 1249323 h 2737682"/>
              <a:gd name="connsiteX2-773" fmla="*/ 1668663 w 4524992"/>
              <a:gd name="connsiteY2-774" fmla="*/ 62015 h 2737682"/>
              <a:gd name="connsiteX3-775" fmla="*/ 1757839 w 4524992"/>
              <a:gd name="connsiteY3-776" fmla="*/ 162249 h 2737682"/>
              <a:gd name="connsiteX4-777" fmla="*/ 1852824 w 4524992"/>
              <a:gd name="connsiteY4-778" fmla="*/ 1321632 h 2737682"/>
              <a:gd name="connsiteX5-779" fmla="*/ 2335423 w 4524992"/>
              <a:gd name="connsiteY5-780" fmla="*/ 1581982 h 2737682"/>
              <a:gd name="connsiteX6-781" fmla="*/ 3262524 w 4524992"/>
              <a:gd name="connsiteY6-782" fmla="*/ 2502732 h 2737682"/>
              <a:gd name="connsiteX7-783" fmla="*/ 4524992 w 4524992"/>
              <a:gd name="connsiteY7-784" fmla="*/ 2734494 h 2737682"/>
              <a:gd name="connsiteX8-785" fmla="*/ 1763924 w 4524992"/>
              <a:gd name="connsiteY8-786" fmla="*/ 2718632 h 2737682"/>
              <a:gd name="connsiteX9-787" fmla="*/ 18515 w 4524992"/>
              <a:gd name="connsiteY9-788" fmla="*/ 2737682 h 2737682"/>
              <a:gd name="connsiteX0-789" fmla="*/ 18515 w 4524992"/>
              <a:gd name="connsiteY0-790" fmla="*/ 2737682 h 2737682"/>
              <a:gd name="connsiteX1-791" fmla="*/ 1436355 w 4524992"/>
              <a:gd name="connsiteY1-792" fmla="*/ 1249323 h 2737682"/>
              <a:gd name="connsiteX2-793" fmla="*/ 1668663 w 4524992"/>
              <a:gd name="connsiteY2-794" fmla="*/ 62015 h 2737682"/>
              <a:gd name="connsiteX3-795" fmla="*/ 1744062 w 4524992"/>
              <a:gd name="connsiteY3-796" fmla="*/ 162249 h 2737682"/>
              <a:gd name="connsiteX4-797" fmla="*/ 1852824 w 4524992"/>
              <a:gd name="connsiteY4-798" fmla="*/ 1321632 h 2737682"/>
              <a:gd name="connsiteX5-799" fmla="*/ 2335423 w 4524992"/>
              <a:gd name="connsiteY5-800" fmla="*/ 1581982 h 2737682"/>
              <a:gd name="connsiteX6-801" fmla="*/ 3262524 w 4524992"/>
              <a:gd name="connsiteY6-802" fmla="*/ 2502732 h 2737682"/>
              <a:gd name="connsiteX7-803" fmla="*/ 4524992 w 4524992"/>
              <a:gd name="connsiteY7-804" fmla="*/ 2734494 h 2737682"/>
              <a:gd name="connsiteX8-805" fmla="*/ 1763924 w 4524992"/>
              <a:gd name="connsiteY8-806" fmla="*/ 2718632 h 2737682"/>
              <a:gd name="connsiteX9-807" fmla="*/ 18515 w 4524992"/>
              <a:gd name="connsiteY9-808" fmla="*/ 2737682 h 2737682"/>
              <a:gd name="connsiteX0-809" fmla="*/ 18515 w 4524992"/>
              <a:gd name="connsiteY0-810" fmla="*/ 2737682 h 2737682"/>
              <a:gd name="connsiteX1-811" fmla="*/ 1436355 w 4524992"/>
              <a:gd name="connsiteY1-812" fmla="*/ 1249323 h 2737682"/>
              <a:gd name="connsiteX2-813" fmla="*/ 1668663 w 4524992"/>
              <a:gd name="connsiteY2-814" fmla="*/ 62015 h 2737682"/>
              <a:gd name="connsiteX3-815" fmla="*/ 1744062 w 4524992"/>
              <a:gd name="connsiteY3-816" fmla="*/ 162249 h 2737682"/>
              <a:gd name="connsiteX4-817" fmla="*/ 1852824 w 4524992"/>
              <a:gd name="connsiteY4-818" fmla="*/ 1321632 h 2737682"/>
              <a:gd name="connsiteX5-819" fmla="*/ 2335423 w 4524992"/>
              <a:gd name="connsiteY5-820" fmla="*/ 1581982 h 2737682"/>
              <a:gd name="connsiteX6-821" fmla="*/ 3262524 w 4524992"/>
              <a:gd name="connsiteY6-822" fmla="*/ 2502732 h 2737682"/>
              <a:gd name="connsiteX7-823" fmla="*/ 4524992 w 4524992"/>
              <a:gd name="connsiteY7-824" fmla="*/ 2734494 h 2737682"/>
              <a:gd name="connsiteX8-825" fmla="*/ 1763924 w 4524992"/>
              <a:gd name="connsiteY8-826" fmla="*/ 2718632 h 2737682"/>
              <a:gd name="connsiteX9-827" fmla="*/ 18515 w 4524992"/>
              <a:gd name="connsiteY9-828" fmla="*/ 2737682 h 2737682"/>
              <a:gd name="connsiteX0-829" fmla="*/ 18515 w 4524992"/>
              <a:gd name="connsiteY0-830" fmla="*/ 2737682 h 2737682"/>
              <a:gd name="connsiteX1-831" fmla="*/ 1436355 w 4524992"/>
              <a:gd name="connsiteY1-832" fmla="*/ 1249323 h 2737682"/>
              <a:gd name="connsiteX2-833" fmla="*/ 1668663 w 4524992"/>
              <a:gd name="connsiteY2-834" fmla="*/ 62015 h 2737682"/>
              <a:gd name="connsiteX3-835" fmla="*/ 1744062 w 4524992"/>
              <a:gd name="connsiteY3-836" fmla="*/ 162249 h 2737682"/>
              <a:gd name="connsiteX4-837" fmla="*/ 1852824 w 4524992"/>
              <a:gd name="connsiteY4-838" fmla="*/ 1321632 h 2737682"/>
              <a:gd name="connsiteX5-839" fmla="*/ 3262524 w 4524992"/>
              <a:gd name="connsiteY5-840" fmla="*/ 2502732 h 2737682"/>
              <a:gd name="connsiteX6-841" fmla="*/ 4524992 w 4524992"/>
              <a:gd name="connsiteY6-842" fmla="*/ 2734494 h 2737682"/>
              <a:gd name="connsiteX7-843" fmla="*/ 1763924 w 4524992"/>
              <a:gd name="connsiteY7-844" fmla="*/ 2718632 h 2737682"/>
              <a:gd name="connsiteX8-845" fmla="*/ 18515 w 4524992"/>
              <a:gd name="connsiteY8-846" fmla="*/ 2737682 h 2737682"/>
              <a:gd name="connsiteX0-847" fmla="*/ 18515 w 4525065"/>
              <a:gd name="connsiteY0-848" fmla="*/ 2737682 h 2737682"/>
              <a:gd name="connsiteX1-849" fmla="*/ 1436355 w 4525065"/>
              <a:gd name="connsiteY1-850" fmla="*/ 1249323 h 2737682"/>
              <a:gd name="connsiteX2-851" fmla="*/ 1668663 w 4525065"/>
              <a:gd name="connsiteY2-852" fmla="*/ 62015 h 2737682"/>
              <a:gd name="connsiteX3-853" fmla="*/ 1744062 w 4525065"/>
              <a:gd name="connsiteY3-854" fmla="*/ 162249 h 2737682"/>
              <a:gd name="connsiteX4-855" fmla="*/ 1852824 w 4525065"/>
              <a:gd name="connsiteY4-856" fmla="*/ 1321632 h 2737682"/>
              <a:gd name="connsiteX5-857" fmla="*/ 4524992 w 4525065"/>
              <a:gd name="connsiteY5-858" fmla="*/ 2734494 h 2737682"/>
              <a:gd name="connsiteX6-859" fmla="*/ 1763924 w 4525065"/>
              <a:gd name="connsiteY6-860" fmla="*/ 2718632 h 2737682"/>
              <a:gd name="connsiteX7-861" fmla="*/ 18515 w 4525065"/>
              <a:gd name="connsiteY7-862" fmla="*/ 2737682 h 2737682"/>
              <a:gd name="connsiteX0-863" fmla="*/ 18515 w 4524992"/>
              <a:gd name="connsiteY0-864" fmla="*/ 2737682 h 2737682"/>
              <a:gd name="connsiteX1-865" fmla="*/ 1436355 w 4524992"/>
              <a:gd name="connsiteY1-866" fmla="*/ 1249323 h 2737682"/>
              <a:gd name="connsiteX2-867" fmla="*/ 1668663 w 4524992"/>
              <a:gd name="connsiteY2-868" fmla="*/ 62015 h 2737682"/>
              <a:gd name="connsiteX3-869" fmla="*/ 1744062 w 4524992"/>
              <a:gd name="connsiteY3-870" fmla="*/ 162249 h 2737682"/>
              <a:gd name="connsiteX4-871" fmla="*/ 1852824 w 4524992"/>
              <a:gd name="connsiteY4-872" fmla="*/ 1321632 h 2737682"/>
              <a:gd name="connsiteX5-873" fmla="*/ 4524992 w 4524992"/>
              <a:gd name="connsiteY5-874" fmla="*/ 2734494 h 2737682"/>
              <a:gd name="connsiteX6-875" fmla="*/ 1763924 w 4524992"/>
              <a:gd name="connsiteY6-876" fmla="*/ 2718632 h 2737682"/>
              <a:gd name="connsiteX7-877" fmla="*/ 18515 w 4524992"/>
              <a:gd name="connsiteY7-878" fmla="*/ 2737682 h 2737682"/>
              <a:gd name="connsiteX0-879" fmla="*/ 18515 w 4524992"/>
              <a:gd name="connsiteY0-880" fmla="*/ 2775402 h 2775402"/>
              <a:gd name="connsiteX1-881" fmla="*/ 1436355 w 4524992"/>
              <a:gd name="connsiteY1-882" fmla="*/ 1287043 h 2775402"/>
              <a:gd name="connsiteX2-883" fmla="*/ 1719048 w 4524992"/>
              <a:gd name="connsiteY2-884" fmla="*/ 41794 h 2775402"/>
              <a:gd name="connsiteX3-885" fmla="*/ 1744062 w 4524992"/>
              <a:gd name="connsiteY3-886" fmla="*/ 199969 h 2775402"/>
              <a:gd name="connsiteX4-887" fmla="*/ 1852824 w 4524992"/>
              <a:gd name="connsiteY4-888" fmla="*/ 1359352 h 2775402"/>
              <a:gd name="connsiteX5-889" fmla="*/ 4524992 w 4524992"/>
              <a:gd name="connsiteY5-890" fmla="*/ 2772214 h 2775402"/>
              <a:gd name="connsiteX6-891" fmla="*/ 1763924 w 4524992"/>
              <a:gd name="connsiteY6-892" fmla="*/ 2756352 h 2775402"/>
              <a:gd name="connsiteX7-893" fmla="*/ 18515 w 4524992"/>
              <a:gd name="connsiteY7-894" fmla="*/ 2775402 h 2775402"/>
              <a:gd name="connsiteX0-895" fmla="*/ 18515 w 4524992"/>
              <a:gd name="connsiteY0-896" fmla="*/ 2775402 h 2775402"/>
              <a:gd name="connsiteX1-897" fmla="*/ 1436355 w 4524992"/>
              <a:gd name="connsiteY1-898" fmla="*/ 1287043 h 2775402"/>
              <a:gd name="connsiteX2-899" fmla="*/ 1719048 w 4524992"/>
              <a:gd name="connsiteY2-900" fmla="*/ 41794 h 2775402"/>
              <a:gd name="connsiteX3-901" fmla="*/ 1744062 w 4524992"/>
              <a:gd name="connsiteY3-902" fmla="*/ 199969 h 2775402"/>
              <a:gd name="connsiteX4-903" fmla="*/ 1852824 w 4524992"/>
              <a:gd name="connsiteY4-904" fmla="*/ 1359352 h 2775402"/>
              <a:gd name="connsiteX5-905" fmla="*/ 4524992 w 4524992"/>
              <a:gd name="connsiteY5-906" fmla="*/ 2772214 h 2775402"/>
              <a:gd name="connsiteX6-907" fmla="*/ 1763924 w 4524992"/>
              <a:gd name="connsiteY6-908" fmla="*/ 2756352 h 2775402"/>
              <a:gd name="connsiteX7-909" fmla="*/ 18515 w 4524992"/>
              <a:gd name="connsiteY7-910" fmla="*/ 2775402 h 2775402"/>
              <a:gd name="connsiteX0-911" fmla="*/ 18515 w 4524992"/>
              <a:gd name="connsiteY0-912" fmla="*/ 2775402 h 2775402"/>
              <a:gd name="connsiteX1-913" fmla="*/ 1436355 w 4524992"/>
              <a:gd name="connsiteY1-914" fmla="*/ 1287043 h 2775402"/>
              <a:gd name="connsiteX2-915" fmla="*/ 1719048 w 4524992"/>
              <a:gd name="connsiteY2-916" fmla="*/ 41794 h 2775402"/>
              <a:gd name="connsiteX3-917" fmla="*/ 1744062 w 4524992"/>
              <a:gd name="connsiteY3-918" fmla="*/ 199969 h 2775402"/>
              <a:gd name="connsiteX4-919" fmla="*/ 1852824 w 4524992"/>
              <a:gd name="connsiteY4-920" fmla="*/ 1359352 h 2775402"/>
              <a:gd name="connsiteX5-921" fmla="*/ 4524992 w 4524992"/>
              <a:gd name="connsiteY5-922" fmla="*/ 2772214 h 2775402"/>
              <a:gd name="connsiteX6-923" fmla="*/ 1763924 w 4524992"/>
              <a:gd name="connsiteY6-924" fmla="*/ 2756352 h 2775402"/>
              <a:gd name="connsiteX7-925" fmla="*/ 18515 w 4524992"/>
              <a:gd name="connsiteY7-926" fmla="*/ 2775402 h 2775402"/>
              <a:gd name="connsiteX0-927" fmla="*/ 17954 w 4524431"/>
              <a:gd name="connsiteY0-928" fmla="*/ 2775402 h 2775402"/>
              <a:gd name="connsiteX1-929" fmla="*/ 1473584 w 4524431"/>
              <a:gd name="connsiteY1-930" fmla="*/ 1310220 h 2775402"/>
              <a:gd name="connsiteX2-931" fmla="*/ 1718487 w 4524431"/>
              <a:gd name="connsiteY2-932" fmla="*/ 41794 h 2775402"/>
              <a:gd name="connsiteX3-933" fmla="*/ 1743501 w 4524431"/>
              <a:gd name="connsiteY3-934" fmla="*/ 199969 h 2775402"/>
              <a:gd name="connsiteX4-935" fmla="*/ 1852263 w 4524431"/>
              <a:gd name="connsiteY4-936" fmla="*/ 1359352 h 2775402"/>
              <a:gd name="connsiteX5-937" fmla="*/ 4524431 w 4524431"/>
              <a:gd name="connsiteY5-938" fmla="*/ 2772214 h 2775402"/>
              <a:gd name="connsiteX6-939" fmla="*/ 1763363 w 4524431"/>
              <a:gd name="connsiteY6-940" fmla="*/ 2756352 h 2775402"/>
              <a:gd name="connsiteX7-941" fmla="*/ 17954 w 4524431"/>
              <a:gd name="connsiteY7-942" fmla="*/ 2775402 h 2775402"/>
              <a:gd name="connsiteX0-943" fmla="*/ 17607 w 4524084"/>
              <a:gd name="connsiteY0-944" fmla="*/ 2775402 h 2775402"/>
              <a:gd name="connsiteX1-945" fmla="*/ 1473237 w 4524084"/>
              <a:gd name="connsiteY1-946" fmla="*/ 1310220 h 2775402"/>
              <a:gd name="connsiteX2-947" fmla="*/ 1718140 w 4524084"/>
              <a:gd name="connsiteY2-948" fmla="*/ 41794 h 2775402"/>
              <a:gd name="connsiteX3-949" fmla="*/ 1743154 w 4524084"/>
              <a:gd name="connsiteY3-950" fmla="*/ 199969 h 2775402"/>
              <a:gd name="connsiteX4-951" fmla="*/ 1851916 w 4524084"/>
              <a:gd name="connsiteY4-952" fmla="*/ 1359352 h 2775402"/>
              <a:gd name="connsiteX5-953" fmla="*/ 4524084 w 4524084"/>
              <a:gd name="connsiteY5-954" fmla="*/ 2772214 h 2775402"/>
              <a:gd name="connsiteX6-955" fmla="*/ 1763016 w 4524084"/>
              <a:gd name="connsiteY6-956" fmla="*/ 2756352 h 2775402"/>
              <a:gd name="connsiteX7-957" fmla="*/ 17607 w 4524084"/>
              <a:gd name="connsiteY7-958" fmla="*/ 2775402 h 2775402"/>
              <a:gd name="connsiteX0-959" fmla="*/ 17607 w 4524084"/>
              <a:gd name="connsiteY0-960" fmla="*/ 2775402 h 2775402"/>
              <a:gd name="connsiteX1-961" fmla="*/ 1473237 w 4524084"/>
              <a:gd name="connsiteY1-962" fmla="*/ 1310220 h 2775402"/>
              <a:gd name="connsiteX2-963" fmla="*/ 1718140 w 4524084"/>
              <a:gd name="connsiteY2-964" fmla="*/ 41794 h 2775402"/>
              <a:gd name="connsiteX3-965" fmla="*/ 1743154 w 4524084"/>
              <a:gd name="connsiteY3-966" fmla="*/ 199969 h 2775402"/>
              <a:gd name="connsiteX4-967" fmla="*/ 1851916 w 4524084"/>
              <a:gd name="connsiteY4-968" fmla="*/ 1359352 h 2775402"/>
              <a:gd name="connsiteX5-969" fmla="*/ 4524084 w 4524084"/>
              <a:gd name="connsiteY5-970" fmla="*/ 2772214 h 2775402"/>
              <a:gd name="connsiteX6-971" fmla="*/ 1763016 w 4524084"/>
              <a:gd name="connsiteY6-972" fmla="*/ 2756352 h 2775402"/>
              <a:gd name="connsiteX7-973" fmla="*/ 17607 w 4524084"/>
              <a:gd name="connsiteY7-974" fmla="*/ 2775402 h 2775402"/>
              <a:gd name="connsiteX0-975" fmla="*/ 17607 w 4524084"/>
              <a:gd name="connsiteY0-976" fmla="*/ 2787736 h 2787736"/>
              <a:gd name="connsiteX1-977" fmla="*/ 1473237 w 4524084"/>
              <a:gd name="connsiteY1-978" fmla="*/ 1322554 h 2787736"/>
              <a:gd name="connsiteX2-979" fmla="*/ 1726751 w 4524084"/>
              <a:gd name="connsiteY2-980" fmla="*/ 38284 h 2787736"/>
              <a:gd name="connsiteX3-981" fmla="*/ 1743154 w 4524084"/>
              <a:gd name="connsiteY3-982" fmla="*/ 212303 h 2787736"/>
              <a:gd name="connsiteX4-983" fmla="*/ 1851916 w 4524084"/>
              <a:gd name="connsiteY4-984" fmla="*/ 1371686 h 2787736"/>
              <a:gd name="connsiteX5-985" fmla="*/ 4524084 w 4524084"/>
              <a:gd name="connsiteY5-986" fmla="*/ 2784548 h 2787736"/>
              <a:gd name="connsiteX6-987" fmla="*/ 1763016 w 4524084"/>
              <a:gd name="connsiteY6-988" fmla="*/ 2768686 h 2787736"/>
              <a:gd name="connsiteX7-989" fmla="*/ 17607 w 4524084"/>
              <a:gd name="connsiteY7-990" fmla="*/ 2787736 h 2787736"/>
              <a:gd name="connsiteX0-991" fmla="*/ 17607 w 4524084"/>
              <a:gd name="connsiteY0-992" fmla="*/ 2749452 h 2749452"/>
              <a:gd name="connsiteX1-993" fmla="*/ 1473237 w 4524084"/>
              <a:gd name="connsiteY1-994" fmla="*/ 1284270 h 2749452"/>
              <a:gd name="connsiteX2-995" fmla="*/ 1726751 w 4524084"/>
              <a:gd name="connsiteY2-996" fmla="*/ 0 h 2749452"/>
              <a:gd name="connsiteX3-997" fmla="*/ 1743154 w 4524084"/>
              <a:gd name="connsiteY3-998" fmla="*/ 174019 h 2749452"/>
              <a:gd name="connsiteX4-999" fmla="*/ 1851916 w 4524084"/>
              <a:gd name="connsiteY4-1000" fmla="*/ 1333402 h 2749452"/>
              <a:gd name="connsiteX5-1001" fmla="*/ 4524084 w 4524084"/>
              <a:gd name="connsiteY5-1002" fmla="*/ 2746264 h 2749452"/>
              <a:gd name="connsiteX6-1003" fmla="*/ 1763016 w 4524084"/>
              <a:gd name="connsiteY6-1004" fmla="*/ 2730402 h 2749452"/>
              <a:gd name="connsiteX7-1005" fmla="*/ 17607 w 4524084"/>
              <a:gd name="connsiteY7-1006" fmla="*/ 2749452 h 2749452"/>
              <a:gd name="connsiteX0-1007" fmla="*/ 17607 w 4524084"/>
              <a:gd name="connsiteY0-1008" fmla="*/ 2749452 h 2749452"/>
              <a:gd name="connsiteX1-1009" fmla="*/ 1473237 w 4524084"/>
              <a:gd name="connsiteY1-1010" fmla="*/ 1284270 h 2749452"/>
              <a:gd name="connsiteX2-1011" fmla="*/ 1726751 w 4524084"/>
              <a:gd name="connsiteY2-1012" fmla="*/ 0 h 2749452"/>
              <a:gd name="connsiteX3-1013" fmla="*/ 1743154 w 4524084"/>
              <a:gd name="connsiteY3-1014" fmla="*/ 174019 h 2749452"/>
              <a:gd name="connsiteX4-1015" fmla="*/ 1851916 w 4524084"/>
              <a:gd name="connsiteY4-1016" fmla="*/ 1333402 h 2749452"/>
              <a:gd name="connsiteX5-1017" fmla="*/ 4524084 w 4524084"/>
              <a:gd name="connsiteY5-1018" fmla="*/ 2746264 h 2749452"/>
              <a:gd name="connsiteX6-1019" fmla="*/ 1763016 w 4524084"/>
              <a:gd name="connsiteY6-1020" fmla="*/ 2730402 h 2749452"/>
              <a:gd name="connsiteX7-1021" fmla="*/ 17607 w 4524084"/>
              <a:gd name="connsiteY7-1022" fmla="*/ 2749452 h 2749452"/>
              <a:gd name="connsiteX0-1023" fmla="*/ 17607 w 4524084"/>
              <a:gd name="connsiteY0-1024" fmla="*/ 2749452 h 2749452"/>
              <a:gd name="connsiteX1-1025" fmla="*/ 1473237 w 4524084"/>
              <a:gd name="connsiteY1-1026" fmla="*/ 1284270 h 2749452"/>
              <a:gd name="connsiteX2-1027" fmla="*/ 1726751 w 4524084"/>
              <a:gd name="connsiteY2-1028" fmla="*/ 0 h 2749452"/>
              <a:gd name="connsiteX3-1029" fmla="*/ 1736265 w 4524084"/>
              <a:gd name="connsiteY3-1030" fmla="*/ 174019 h 2749452"/>
              <a:gd name="connsiteX4-1031" fmla="*/ 1851916 w 4524084"/>
              <a:gd name="connsiteY4-1032" fmla="*/ 1333402 h 2749452"/>
              <a:gd name="connsiteX5-1033" fmla="*/ 4524084 w 4524084"/>
              <a:gd name="connsiteY5-1034" fmla="*/ 2746264 h 2749452"/>
              <a:gd name="connsiteX6-1035" fmla="*/ 1763016 w 4524084"/>
              <a:gd name="connsiteY6-1036" fmla="*/ 2730402 h 2749452"/>
              <a:gd name="connsiteX7-1037" fmla="*/ 17607 w 4524084"/>
              <a:gd name="connsiteY7-1038" fmla="*/ 2749452 h 2749452"/>
              <a:gd name="connsiteX0-1039" fmla="*/ 17607 w 4524084"/>
              <a:gd name="connsiteY0-1040" fmla="*/ 2749452 h 2749452"/>
              <a:gd name="connsiteX1-1041" fmla="*/ 1473237 w 4524084"/>
              <a:gd name="connsiteY1-1042" fmla="*/ 1284270 h 2749452"/>
              <a:gd name="connsiteX2-1043" fmla="*/ 1726751 w 4524084"/>
              <a:gd name="connsiteY2-1044" fmla="*/ 0 h 2749452"/>
              <a:gd name="connsiteX3-1045" fmla="*/ 1736265 w 4524084"/>
              <a:gd name="connsiteY3-1046" fmla="*/ 174019 h 2749452"/>
              <a:gd name="connsiteX4-1047" fmla="*/ 1851916 w 4524084"/>
              <a:gd name="connsiteY4-1048" fmla="*/ 1333402 h 2749452"/>
              <a:gd name="connsiteX5-1049" fmla="*/ 4524084 w 4524084"/>
              <a:gd name="connsiteY5-1050" fmla="*/ 2746264 h 2749452"/>
              <a:gd name="connsiteX6-1051" fmla="*/ 1763016 w 4524084"/>
              <a:gd name="connsiteY6-1052" fmla="*/ 2730402 h 2749452"/>
              <a:gd name="connsiteX7-1053" fmla="*/ 17607 w 4524084"/>
              <a:gd name="connsiteY7-1054" fmla="*/ 2749452 h 2749452"/>
              <a:gd name="connsiteX0-1055" fmla="*/ 17986 w 4524463"/>
              <a:gd name="connsiteY0-1056" fmla="*/ 2749452 h 2749452"/>
              <a:gd name="connsiteX1-1057" fmla="*/ 1473616 w 4524463"/>
              <a:gd name="connsiteY1-1058" fmla="*/ 1284270 h 2749452"/>
              <a:gd name="connsiteX2-1059" fmla="*/ 1727130 w 4524463"/>
              <a:gd name="connsiteY2-1060" fmla="*/ 0 h 2749452"/>
              <a:gd name="connsiteX3-1061" fmla="*/ 1736644 w 4524463"/>
              <a:gd name="connsiteY3-1062" fmla="*/ 174019 h 2749452"/>
              <a:gd name="connsiteX4-1063" fmla="*/ 1852295 w 4524463"/>
              <a:gd name="connsiteY4-1064" fmla="*/ 1333402 h 2749452"/>
              <a:gd name="connsiteX5-1065" fmla="*/ 4524463 w 4524463"/>
              <a:gd name="connsiteY5-1066" fmla="*/ 2746264 h 2749452"/>
              <a:gd name="connsiteX6-1067" fmla="*/ 1763395 w 4524463"/>
              <a:gd name="connsiteY6-1068" fmla="*/ 2730402 h 2749452"/>
              <a:gd name="connsiteX7-1069" fmla="*/ 17986 w 4524463"/>
              <a:gd name="connsiteY7-1070" fmla="*/ 2749452 h 2749452"/>
              <a:gd name="connsiteX0-1071" fmla="*/ 17907 w 4529895"/>
              <a:gd name="connsiteY0-1072" fmla="*/ 2749452 h 2749452"/>
              <a:gd name="connsiteX1-1073" fmla="*/ 1479048 w 4529895"/>
              <a:gd name="connsiteY1-1074" fmla="*/ 1284270 h 2749452"/>
              <a:gd name="connsiteX2-1075" fmla="*/ 1732562 w 4529895"/>
              <a:gd name="connsiteY2-1076" fmla="*/ 0 h 2749452"/>
              <a:gd name="connsiteX3-1077" fmla="*/ 1742076 w 4529895"/>
              <a:gd name="connsiteY3-1078" fmla="*/ 174019 h 2749452"/>
              <a:gd name="connsiteX4-1079" fmla="*/ 1857727 w 4529895"/>
              <a:gd name="connsiteY4-1080" fmla="*/ 1333402 h 2749452"/>
              <a:gd name="connsiteX5-1081" fmla="*/ 4529895 w 4529895"/>
              <a:gd name="connsiteY5-1082" fmla="*/ 2746264 h 2749452"/>
              <a:gd name="connsiteX6-1083" fmla="*/ 1768827 w 4529895"/>
              <a:gd name="connsiteY6-1084" fmla="*/ 2730402 h 2749452"/>
              <a:gd name="connsiteX7-1085" fmla="*/ 17907 w 4529895"/>
              <a:gd name="connsiteY7-1086" fmla="*/ 2749452 h 2749452"/>
              <a:gd name="connsiteX0-1087" fmla="*/ 13131 w 4525119"/>
              <a:gd name="connsiteY0-1088" fmla="*/ 2749452 h 2749452"/>
              <a:gd name="connsiteX1-1089" fmla="*/ 1474272 w 4525119"/>
              <a:gd name="connsiteY1-1090" fmla="*/ 1284270 h 2749452"/>
              <a:gd name="connsiteX2-1091" fmla="*/ 1727786 w 4525119"/>
              <a:gd name="connsiteY2-1092" fmla="*/ 0 h 2749452"/>
              <a:gd name="connsiteX3-1093" fmla="*/ 1737300 w 4525119"/>
              <a:gd name="connsiteY3-1094" fmla="*/ 174019 h 2749452"/>
              <a:gd name="connsiteX4-1095" fmla="*/ 1852951 w 4525119"/>
              <a:gd name="connsiteY4-1096" fmla="*/ 1333402 h 2749452"/>
              <a:gd name="connsiteX5-1097" fmla="*/ 4525119 w 4525119"/>
              <a:gd name="connsiteY5-1098" fmla="*/ 2746264 h 2749452"/>
              <a:gd name="connsiteX6-1099" fmla="*/ 1764051 w 4525119"/>
              <a:gd name="connsiteY6-1100" fmla="*/ 2730402 h 2749452"/>
              <a:gd name="connsiteX7-1101" fmla="*/ 13131 w 4525119"/>
              <a:gd name="connsiteY7-1102" fmla="*/ 2749452 h 2749452"/>
              <a:gd name="connsiteX0-1103" fmla="*/ 13190 w 4525178"/>
              <a:gd name="connsiteY0-1104" fmla="*/ 2749452 h 2749452"/>
              <a:gd name="connsiteX1-1105" fmla="*/ 1474331 w 4525178"/>
              <a:gd name="connsiteY1-1106" fmla="*/ 1284270 h 2749452"/>
              <a:gd name="connsiteX2-1107" fmla="*/ 1727845 w 4525178"/>
              <a:gd name="connsiteY2-1108" fmla="*/ 0 h 2749452"/>
              <a:gd name="connsiteX3-1109" fmla="*/ 1737359 w 4525178"/>
              <a:gd name="connsiteY3-1110" fmla="*/ 174019 h 2749452"/>
              <a:gd name="connsiteX4-1111" fmla="*/ 1853010 w 4525178"/>
              <a:gd name="connsiteY4-1112" fmla="*/ 1333402 h 2749452"/>
              <a:gd name="connsiteX5-1113" fmla="*/ 4525178 w 4525178"/>
              <a:gd name="connsiteY5-1114" fmla="*/ 2746264 h 2749452"/>
              <a:gd name="connsiteX6-1115" fmla="*/ 1764110 w 4525178"/>
              <a:gd name="connsiteY6-1116" fmla="*/ 2730402 h 2749452"/>
              <a:gd name="connsiteX7-1117" fmla="*/ 13190 w 4525178"/>
              <a:gd name="connsiteY7-1118" fmla="*/ 2749452 h 2749452"/>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43" y="connsiteY6-44"/>
              </a:cxn>
              <a:cxn ang="0">
                <a:pos x="connsiteX7-101" y="connsiteY7-102"/>
              </a:cxn>
            </a:cxnLst>
            <a:rect l="l" t="t" r="r" b="b"/>
            <a:pathLst>
              <a:path w="4525178" h="2749452">
                <a:moveTo>
                  <a:pt x="13190" y="2749452"/>
                </a:moveTo>
                <a:cubicBezTo>
                  <a:pt x="-130986" y="1807707"/>
                  <a:pt x="942864" y="1169506"/>
                  <a:pt x="1474331" y="1284270"/>
                </a:cubicBezTo>
                <a:cubicBezTo>
                  <a:pt x="1623315" y="888127"/>
                  <a:pt x="1649952" y="435910"/>
                  <a:pt x="1727845" y="0"/>
                </a:cubicBezTo>
                <a:cubicBezTo>
                  <a:pt x="1726316" y="59853"/>
                  <a:pt x="1730276" y="99128"/>
                  <a:pt x="1737359" y="174019"/>
                </a:cubicBezTo>
                <a:cubicBezTo>
                  <a:pt x="1744442" y="248910"/>
                  <a:pt x="1733784" y="1146634"/>
                  <a:pt x="1853010" y="1333402"/>
                </a:cubicBezTo>
                <a:cubicBezTo>
                  <a:pt x="2316498" y="1762110"/>
                  <a:pt x="1890130" y="2581030"/>
                  <a:pt x="4525178" y="2746264"/>
                </a:cubicBezTo>
                <a:lnTo>
                  <a:pt x="1764110" y="2730402"/>
                </a:lnTo>
                <a:lnTo>
                  <a:pt x="13190" y="2749452"/>
                </a:lnTo>
                <a:close/>
              </a:path>
            </a:pathLst>
          </a:custGeom>
          <a:solidFill>
            <a:schemeClr val="bg1"/>
          </a:solidFill>
          <a:ln w="12700">
            <a:noFill/>
          </a:ln>
          <a:effectLst>
            <a:innerShdw blurRad="2032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solidFill>
                <a:schemeClr val="bg1"/>
              </a:solidFill>
              <a:cs typeface="+mn-ea"/>
            </a:endParaRPr>
          </a:p>
        </p:txBody>
      </p:sp>
      <p:sp>
        <p:nvSpPr>
          <p:cNvPr id="3" name="任意多边形 2"/>
          <p:cNvSpPr/>
          <p:nvPr/>
        </p:nvSpPr>
        <p:spPr>
          <a:xfrm>
            <a:off x="2519695" y="1756614"/>
            <a:ext cx="770256" cy="847490"/>
          </a:xfrm>
          <a:custGeom>
            <a:avLst/>
            <a:gdLst>
              <a:gd name="connsiteX0" fmla="*/ 931783 w 1869827"/>
              <a:gd name="connsiteY0" fmla="*/ 271 h 1918186"/>
              <a:gd name="connsiteX1" fmla="*/ 974305 w 1869827"/>
              <a:gd name="connsiteY1" fmla="*/ 10700 h 1918186"/>
              <a:gd name="connsiteX2" fmla="*/ 1054166 w 1869827"/>
              <a:gd name="connsiteY2" fmla="*/ 221119 h 1918186"/>
              <a:gd name="connsiteX3" fmla="*/ 1051799 w 1869827"/>
              <a:gd name="connsiteY3" fmla="*/ 462334 h 1918186"/>
              <a:gd name="connsiteX4" fmla="*/ 1239231 w 1869827"/>
              <a:gd name="connsiteY4" fmla="*/ 627076 h 1918186"/>
              <a:gd name="connsiteX5" fmla="*/ 1239231 w 1869827"/>
              <a:gd name="connsiteY5" fmla="*/ 571200 h 1918186"/>
              <a:gd name="connsiteX6" fmla="*/ 1271559 w 1869827"/>
              <a:gd name="connsiteY6" fmla="*/ 538872 h 1918186"/>
              <a:gd name="connsiteX7" fmla="*/ 1303887 w 1869827"/>
              <a:gd name="connsiteY7" fmla="*/ 571200 h 1918186"/>
              <a:gd name="connsiteX8" fmla="*/ 1303887 w 1869827"/>
              <a:gd name="connsiteY8" fmla="*/ 683905 h 1918186"/>
              <a:gd name="connsiteX9" fmla="*/ 1404874 w 1869827"/>
              <a:gd name="connsiteY9" fmla="*/ 772667 h 1918186"/>
              <a:gd name="connsiteX10" fmla="*/ 1404874 w 1869827"/>
              <a:gd name="connsiteY10" fmla="*/ 749350 h 1918186"/>
              <a:gd name="connsiteX11" fmla="*/ 1437202 w 1869827"/>
              <a:gd name="connsiteY11" fmla="*/ 717022 h 1918186"/>
              <a:gd name="connsiteX12" fmla="*/ 1469530 w 1869827"/>
              <a:gd name="connsiteY12" fmla="*/ 749350 h 1918186"/>
              <a:gd name="connsiteX13" fmla="*/ 1469530 w 1869827"/>
              <a:gd name="connsiteY13" fmla="*/ 829496 h 1918186"/>
              <a:gd name="connsiteX14" fmla="*/ 1847638 w 1869827"/>
              <a:gd name="connsiteY14" fmla="*/ 1161832 h 1918186"/>
              <a:gd name="connsiteX15" fmla="*/ 1869827 w 1869827"/>
              <a:gd name="connsiteY15" fmla="*/ 1419055 h 1918186"/>
              <a:gd name="connsiteX16" fmla="*/ 1046215 w 1869827"/>
              <a:gd name="connsiteY16" fmla="*/ 1078566 h 1918186"/>
              <a:gd name="connsiteX17" fmla="*/ 1043674 w 1869827"/>
              <a:gd name="connsiteY17" fmla="*/ 1366305 h 1918186"/>
              <a:gd name="connsiteX18" fmla="*/ 1042775 w 1869827"/>
              <a:gd name="connsiteY18" fmla="*/ 1457997 h 1918186"/>
              <a:gd name="connsiteX19" fmla="*/ 1342462 w 1869827"/>
              <a:gd name="connsiteY19" fmla="*/ 1794838 h 1918186"/>
              <a:gd name="connsiteX20" fmla="*/ 1350783 w 1869827"/>
              <a:gd name="connsiteY20" fmla="*/ 1918186 h 1918186"/>
              <a:gd name="connsiteX21" fmla="*/ 1038846 w 1869827"/>
              <a:gd name="connsiteY21" fmla="*/ 1753278 h 1918186"/>
              <a:gd name="connsiteX22" fmla="*/ 1014095 w 1869827"/>
              <a:gd name="connsiteY22" fmla="*/ 1757698 h 1918186"/>
              <a:gd name="connsiteX23" fmla="*/ 937821 w 1869827"/>
              <a:gd name="connsiteY23" fmla="*/ 1879928 h 1918186"/>
              <a:gd name="connsiteX24" fmla="*/ 835524 w 1869827"/>
              <a:gd name="connsiteY24" fmla="*/ 1755002 h 1918186"/>
              <a:gd name="connsiteX25" fmla="*/ 835502 w 1869827"/>
              <a:gd name="connsiteY25" fmla="*/ 1752576 h 1918186"/>
              <a:gd name="connsiteX26" fmla="*/ 522237 w 1869827"/>
              <a:gd name="connsiteY26" fmla="*/ 1918186 h 1918186"/>
              <a:gd name="connsiteX27" fmla="*/ 530558 w 1869827"/>
              <a:gd name="connsiteY27" fmla="*/ 1794838 h 1918186"/>
              <a:gd name="connsiteX28" fmla="*/ 832039 w 1869827"/>
              <a:gd name="connsiteY28" fmla="*/ 1455981 h 1918186"/>
              <a:gd name="connsiteX29" fmla="*/ 830449 w 1869827"/>
              <a:gd name="connsiteY29" fmla="*/ 1363496 h 1918186"/>
              <a:gd name="connsiteX30" fmla="*/ 823416 w 1869827"/>
              <a:gd name="connsiteY30" fmla="*/ 1078647 h 1918186"/>
              <a:gd name="connsiteX31" fmla="*/ 0 w 1869827"/>
              <a:gd name="connsiteY31" fmla="*/ 1419055 h 1918186"/>
              <a:gd name="connsiteX32" fmla="*/ 22189 w 1869827"/>
              <a:gd name="connsiteY32" fmla="*/ 1161832 h 1918186"/>
              <a:gd name="connsiteX33" fmla="*/ 367859 w 1869827"/>
              <a:gd name="connsiteY33" fmla="*/ 858007 h 1918186"/>
              <a:gd name="connsiteX34" fmla="*/ 367859 w 1869827"/>
              <a:gd name="connsiteY34" fmla="*/ 749350 h 1918186"/>
              <a:gd name="connsiteX35" fmla="*/ 400187 w 1869827"/>
              <a:gd name="connsiteY35" fmla="*/ 717022 h 1918186"/>
              <a:gd name="connsiteX36" fmla="*/ 432515 w 1869827"/>
              <a:gd name="connsiteY36" fmla="*/ 749350 h 1918186"/>
              <a:gd name="connsiteX37" fmla="*/ 432515 w 1869827"/>
              <a:gd name="connsiteY37" fmla="*/ 801178 h 1918186"/>
              <a:gd name="connsiteX38" fmla="*/ 538729 w 1869827"/>
              <a:gd name="connsiteY38" fmla="*/ 707822 h 1918186"/>
              <a:gd name="connsiteX39" fmla="*/ 538729 w 1869827"/>
              <a:gd name="connsiteY39" fmla="*/ 571200 h 1918186"/>
              <a:gd name="connsiteX40" fmla="*/ 571057 w 1869827"/>
              <a:gd name="connsiteY40" fmla="*/ 538872 h 1918186"/>
              <a:gd name="connsiteX41" fmla="*/ 603385 w 1869827"/>
              <a:gd name="connsiteY41" fmla="*/ 571200 h 1918186"/>
              <a:gd name="connsiteX42" fmla="*/ 603385 w 1869827"/>
              <a:gd name="connsiteY42" fmla="*/ 650993 h 1918186"/>
              <a:gd name="connsiteX43" fmla="*/ 809562 w 1869827"/>
              <a:gd name="connsiteY43" fmla="*/ 469774 h 1918186"/>
              <a:gd name="connsiteX44" fmla="*/ 808973 w 1869827"/>
              <a:gd name="connsiteY44" fmla="*/ 435515 h 1918186"/>
              <a:gd name="connsiteX45" fmla="*/ 807189 w 1869827"/>
              <a:gd name="connsiteY45" fmla="*/ 235409 h 1918186"/>
              <a:gd name="connsiteX46" fmla="*/ 888052 w 1869827"/>
              <a:gd name="connsiteY46" fmla="*/ 9585 h 1918186"/>
              <a:gd name="connsiteX47" fmla="*/ 930676 w 1869827"/>
              <a:gd name="connsiteY47" fmla="*/ 0 h 1918186"/>
              <a:gd name="connsiteX48" fmla="*/ 933057 w 1869827"/>
              <a:gd name="connsiteY48" fmla="*/ 0 h 1918186"/>
              <a:gd name="connsiteX49" fmla="*/ 931783 w 1869827"/>
              <a:gd name="connsiteY49" fmla="*/ 271 h 1918186"/>
              <a:gd name="connsiteX0-1" fmla="*/ 931783 w 1869827"/>
              <a:gd name="connsiteY0-2" fmla="*/ 271 h 1918186"/>
              <a:gd name="connsiteX1-3" fmla="*/ 974305 w 1869827"/>
              <a:gd name="connsiteY1-4" fmla="*/ 10700 h 1918186"/>
              <a:gd name="connsiteX2-5" fmla="*/ 1054166 w 1869827"/>
              <a:gd name="connsiteY2-6" fmla="*/ 221119 h 1918186"/>
              <a:gd name="connsiteX3-7" fmla="*/ 1051799 w 1869827"/>
              <a:gd name="connsiteY3-8" fmla="*/ 462334 h 1918186"/>
              <a:gd name="connsiteX4-9" fmla="*/ 1239231 w 1869827"/>
              <a:gd name="connsiteY4-10" fmla="*/ 627076 h 1918186"/>
              <a:gd name="connsiteX5-11" fmla="*/ 1239231 w 1869827"/>
              <a:gd name="connsiteY5-12" fmla="*/ 571200 h 1918186"/>
              <a:gd name="connsiteX6-13" fmla="*/ 1271559 w 1869827"/>
              <a:gd name="connsiteY6-14" fmla="*/ 538872 h 1918186"/>
              <a:gd name="connsiteX7-15" fmla="*/ 1303887 w 1869827"/>
              <a:gd name="connsiteY7-16" fmla="*/ 571200 h 1918186"/>
              <a:gd name="connsiteX8-17" fmla="*/ 1303887 w 1869827"/>
              <a:gd name="connsiteY8-18" fmla="*/ 683905 h 1918186"/>
              <a:gd name="connsiteX9-19" fmla="*/ 1404874 w 1869827"/>
              <a:gd name="connsiteY9-20" fmla="*/ 772667 h 1918186"/>
              <a:gd name="connsiteX10-21" fmla="*/ 1404874 w 1869827"/>
              <a:gd name="connsiteY10-22" fmla="*/ 749350 h 1918186"/>
              <a:gd name="connsiteX11-23" fmla="*/ 1437202 w 1869827"/>
              <a:gd name="connsiteY11-24" fmla="*/ 717022 h 1918186"/>
              <a:gd name="connsiteX12-25" fmla="*/ 1469530 w 1869827"/>
              <a:gd name="connsiteY12-26" fmla="*/ 749350 h 1918186"/>
              <a:gd name="connsiteX13-27" fmla="*/ 1469530 w 1869827"/>
              <a:gd name="connsiteY13-28" fmla="*/ 829496 h 1918186"/>
              <a:gd name="connsiteX14-29" fmla="*/ 1847638 w 1869827"/>
              <a:gd name="connsiteY14-30" fmla="*/ 1161832 h 1918186"/>
              <a:gd name="connsiteX15-31" fmla="*/ 1869827 w 1869827"/>
              <a:gd name="connsiteY15-32" fmla="*/ 1419055 h 1918186"/>
              <a:gd name="connsiteX16-33" fmla="*/ 1046215 w 1869827"/>
              <a:gd name="connsiteY16-34" fmla="*/ 1078566 h 1918186"/>
              <a:gd name="connsiteX17-35" fmla="*/ 1043674 w 1869827"/>
              <a:gd name="connsiteY17-36" fmla="*/ 1366305 h 1918186"/>
              <a:gd name="connsiteX18-37" fmla="*/ 1042775 w 1869827"/>
              <a:gd name="connsiteY18-38" fmla="*/ 1457997 h 1918186"/>
              <a:gd name="connsiteX19-39" fmla="*/ 1342462 w 1869827"/>
              <a:gd name="connsiteY19-40" fmla="*/ 1794838 h 1918186"/>
              <a:gd name="connsiteX20-41" fmla="*/ 1350783 w 1869827"/>
              <a:gd name="connsiteY20-42" fmla="*/ 1918186 h 1918186"/>
              <a:gd name="connsiteX21-43" fmla="*/ 1038846 w 1869827"/>
              <a:gd name="connsiteY21-44" fmla="*/ 1753278 h 1918186"/>
              <a:gd name="connsiteX22-45" fmla="*/ 1014095 w 1869827"/>
              <a:gd name="connsiteY22-46" fmla="*/ 1757698 h 1918186"/>
              <a:gd name="connsiteX23-47" fmla="*/ 937821 w 1869827"/>
              <a:gd name="connsiteY23-48" fmla="*/ 1879928 h 1918186"/>
              <a:gd name="connsiteX24-49" fmla="*/ 835524 w 1869827"/>
              <a:gd name="connsiteY24-50" fmla="*/ 1755002 h 1918186"/>
              <a:gd name="connsiteX25-51" fmla="*/ 835502 w 1869827"/>
              <a:gd name="connsiteY25-52" fmla="*/ 1752576 h 1918186"/>
              <a:gd name="connsiteX26-53" fmla="*/ 522237 w 1869827"/>
              <a:gd name="connsiteY26-54" fmla="*/ 1918186 h 1918186"/>
              <a:gd name="connsiteX27-55" fmla="*/ 530558 w 1869827"/>
              <a:gd name="connsiteY27-56" fmla="*/ 1794838 h 1918186"/>
              <a:gd name="connsiteX28-57" fmla="*/ 832039 w 1869827"/>
              <a:gd name="connsiteY28-58" fmla="*/ 1455981 h 1918186"/>
              <a:gd name="connsiteX29-59" fmla="*/ 830449 w 1869827"/>
              <a:gd name="connsiteY29-60" fmla="*/ 1363496 h 1918186"/>
              <a:gd name="connsiteX30-61" fmla="*/ 823416 w 1869827"/>
              <a:gd name="connsiteY30-62" fmla="*/ 1078647 h 1918186"/>
              <a:gd name="connsiteX31-63" fmla="*/ 0 w 1869827"/>
              <a:gd name="connsiteY31-64" fmla="*/ 1419055 h 1918186"/>
              <a:gd name="connsiteX32-65" fmla="*/ 22189 w 1869827"/>
              <a:gd name="connsiteY32-66" fmla="*/ 1161832 h 1918186"/>
              <a:gd name="connsiteX33-67" fmla="*/ 367859 w 1869827"/>
              <a:gd name="connsiteY33-68" fmla="*/ 858007 h 1918186"/>
              <a:gd name="connsiteX34-69" fmla="*/ 367859 w 1869827"/>
              <a:gd name="connsiteY34-70" fmla="*/ 749350 h 1918186"/>
              <a:gd name="connsiteX35-71" fmla="*/ 400187 w 1869827"/>
              <a:gd name="connsiteY35-72" fmla="*/ 717022 h 1918186"/>
              <a:gd name="connsiteX36-73" fmla="*/ 432515 w 1869827"/>
              <a:gd name="connsiteY36-74" fmla="*/ 749350 h 1918186"/>
              <a:gd name="connsiteX37-75" fmla="*/ 432515 w 1869827"/>
              <a:gd name="connsiteY37-76" fmla="*/ 801178 h 1918186"/>
              <a:gd name="connsiteX38-77" fmla="*/ 538729 w 1869827"/>
              <a:gd name="connsiteY38-78" fmla="*/ 707822 h 1918186"/>
              <a:gd name="connsiteX39-79" fmla="*/ 538729 w 1869827"/>
              <a:gd name="connsiteY39-80" fmla="*/ 571200 h 1918186"/>
              <a:gd name="connsiteX40-81" fmla="*/ 571057 w 1869827"/>
              <a:gd name="connsiteY40-82" fmla="*/ 538872 h 1918186"/>
              <a:gd name="connsiteX41-83" fmla="*/ 603385 w 1869827"/>
              <a:gd name="connsiteY41-84" fmla="*/ 571200 h 1918186"/>
              <a:gd name="connsiteX42-85" fmla="*/ 603385 w 1869827"/>
              <a:gd name="connsiteY42-86" fmla="*/ 650993 h 1918186"/>
              <a:gd name="connsiteX43-87" fmla="*/ 809562 w 1869827"/>
              <a:gd name="connsiteY43-88" fmla="*/ 469774 h 1918186"/>
              <a:gd name="connsiteX44-89" fmla="*/ 808973 w 1869827"/>
              <a:gd name="connsiteY44-90" fmla="*/ 435515 h 1918186"/>
              <a:gd name="connsiteX45-91" fmla="*/ 807189 w 1869827"/>
              <a:gd name="connsiteY45-92" fmla="*/ 235409 h 1918186"/>
              <a:gd name="connsiteX46-93" fmla="*/ 841808 w 1869827"/>
              <a:gd name="connsiteY46-94" fmla="*/ 9585 h 1918186"/>
              <a:gd name="connsiteX47-95" fmla="*/ 931783 w 1869827"/>
              <a:gd name="connsiteY47-96" fmla="*/ 271 h 1918186"/>
              <a:gd name="connsiteX48-97" fmla="*/ 930676 w 1869827"/>
              <a:gd name="connsiteY48-98" fmla="*/ 0 h 1918186"/>
              <a:gd name="connsiteX49-99" fmla="*/ 933057 w 1869827"/>
              <a:gd name="connsiteY49-100" fmla="*/ 0 h 1918186"/>
              <a:gd name="connsiteX50" fmla="*/ 931783 w 1869827"/>
              <a:gd name="connsiteY50" fmla="*/ 271 h 1918186"/>
              <a:gd name="connsiteX51" fmla="*/ 930676 w 1869827"/>
              <a:gd name="connsiteY51" fmla="*/ 0 h 1918186"/>
              <a:gd name="connsiteX0-101" fmla="*/ 931783 w 1869827"/>
              <a:gd name="connsiteY0-102" fmla="*/ 271 h 1918186"/>
              <a:gd name="connsiteX1-103" fmla="*/ 974305 w 1869827"/>
              <a:gd name="connsiteY1-104" fmla="*/ 10700 h 1918186"/>
              <a:gd name="connsiteX2-105" fmla="*/ 1054166 w 1869827"/>
              <a:gd name="connsiteY2-106" fmla="*/ 221119 h 1918186"/>
              <a:gd name="connsiteX3-107" fmla="*/ 1051799 w 1869827"/>
              <a:gd name="connsiteY3-108" fmla="*/ 462334 h 1918186"/>
              <a:gd name="connsiteX4-109" fmla="*/ 1239231 w 1869827"/>
              <a:gd name="connsiteY4-110" fmla="*/ 627076 h 1918186"/>
              <a:gd name="connsiteX5-111" fmla="*/ 1239231 w 1869827"/>
              <a:gd name="connsiteY5-112" fmla="*/ 571200 h 1918186"/>
              <a:gd name="connsiteX6-113" fmla="*/ 1271559 w 1869827"/>
              <a:gd name="connsiteY6-114" fmla="*/ 538872 h 1918186"/>
              <a:gd name="connsiteX7-115" fmla="*/ 1303887 w 1869827"/>
              <a:gd name="connsiteY7-116" fmla="*/ 571200 h 1918186"/>
              <a:gd name="connsiteX8-117" fmla="*/ 1303887 w 1869827"/>
              <a:gd name="connsiteY8-118" fmla="*/ 683905 h 1918186"/>
              <a:gd name="connsiteX9-119" fmla="*/ 1404874 w 1869827"/>
              <a:gd name="connsiteY9-120" fmla="*/ 772667 h 1918186"/>
              <a:gd name="connsiteX10-121" fmla="*/ 1404874 w 1869827"/>
              <a:gd name="connsiteY10-122" fmla="*/ 749350 h 1918186"/>
              <a:gd name="connsiteX11-123" fmla="*/ 1437202 w 1869827"/>
              <a:gd name="connsiteY11-124" fmla="*/ 717022 h 1918186"/>
              <a:gd name="connsiteX12-125" fmla="*/ 1469530 w 1869827"/>
              <a:gd name="connsiteY12-126" fmla="*/ 749350 h 1918186"/>
              <a:gd name="connsiteX13-127" fmla="*/ 1469530 w 1869827"/>
              <a:gd name="connsiteY13-128" fmla="*/ 829496 h 1918186"/>
              <a:gd name="connsiteX14-129" fmla="*/ 1847638 w 1869827"/>
              <a:gd name="connsiteY14-130" fmla="*/ 1161832 h 1918186"/>
              <a:gd name="connsiteX15-131" fmla="*/ 1869827 w 1869827"/>
              <a:gd name="connsiteY15-132" fmla="*/ 1419055 h 1918186"/>
              <a:gd name="connsiteX16-133" fmla="*/ 1046215 w 1869827"/>
              <a:gd name="connsiteY16-134" fmla="*/ 1078566 h 1918186"/>
              <a:gd name="connsiteX17-135" fmla="*/ 1043674 w 1869827"/>
              <a:gd name="connsiteY17-136" fmla="*/ 1366305 h 1918186"/>
              <a:gd name="connsiteX18-137" fmla="*/ 1042775 w 1869827"/>
              <a:gd name="connsiteY18-138" fmla="*/ 1457997 h 1918186"/>
              <a:gd name="connsiteX19-139" fmla="*/ 1342462 w 1869827"/>
              <a:gd name="connsiteY19-140" fmla="*/ 1794838 h 1918186"/>
              <a:gd name="connsiteX20-141" fmla="*/ 1350783 w 1869827"/>
              <a:gd name="connsiteY20-142" fmla="*/ 1918186 h 1918186"/>
              <a:gd name="connsiteX21-143" fmla="*/ 1038846 w 1869827"/>
              <a:gd name="connsiteY21-144" fmla="*/ 1753278 h 1918186"/>
              <a:gd name="connsiteX22-145" fmla="*/ 1014095 w 1869827"/>
              <a:gd name="connsiteY22-146" fmla="*/ 1757698 h 1918186"/>
              <a:gd name="connsiteX23-147" fmla="*/ 937821 w 1869827"/>
              <a:gd name="connsiteY23-148" fmla="*/ 1879928 h 1918186"/>
              <a:gd name="connsiteX24-149" fmla="*/ 835524 w 1869827"/>
              <a:gd name="connsiteY24-150" fmla="*/ 1755002 h 1918186"/>
              <a:gd name="connsiteX25-151" fmla="*/ 835502 w 1869827"/>
              <a:gd name="connsiteY25-152" fmla="*/ 1752576 h 1918186"/>
              <a:gd name="connsiteX26-153" fmla="*/ 522237 w 1869827"/>
              <a:gd name="connsiteY26-154" fmla="*/ 1918186 h 1918186"/>
              <a:gd name="connsiteX27-155" fmla="*/ 530558 w 1869827"/>
              <a:gd name="connsiteY27-156" fmla="*/ 1794838 h 1918186"/>
              <a:gd name="connsiteX28-157" fmla="*/ 832039 w 1869827"/>
              <a:gd name="connsiteY28-158" fmla="*/ 1455981 h 1918186"/>
              <a:gd name="connsiteX29-159" fmla="*/ 830449 w 1869827"/>
              <a:gd name="connsiteY29-160" fmla="*/ 1363496 h 1918186"/>
              <a:gd name="connsiteX30-161" fmla="*/ 823416 w 1869827"/>
              <a:gd name="connsiteY30-162" fmla="*/ 1078647 h 1918186"/>
              <a:gd name="connsiteX31-163" fmla="*/ 0 w 1869827"/>
              <a:gd name="connsiteY31-164" fmla="*/ 1419055 h 1918186"/>
              <a:gd name="connsiteX32-165" fmla="*/ 22189 w 1869827"/>
              <a:gd name="connsiteY32-166" fmla="*/ 1161832 h 1918186"/>
              <a:gd name="connsiteX33-167" fmla="*/ 367859 w 1869827"/>
              <a:gd name="connsiteY33-168" fmla="*/ 858007 h 1918186"/>
              <a:gd name="connsiteX34-169" fmla="*/ 367859 w 1869827"/>
              <a:gd name="connsiteY34-170" fmla="*/ 749350 h 1918186"/>
              <a:gd name="connsiteX35-171" fmla="*/ 400187 w 1869827"/>
              <a:gd name="connsiteY35-172" fmla="*/ 717022 h 1918186"/>
              <a:gd name="connsiteX36-173" fmla="*/ 432515 w 1869827"/>
              <a:gd name="connsiteY36-174" fmla="*/ 749350 h 1918186"/>
              <a:gd name="connsiteX37-175" fmla="*/ 432515 w 1869827"/>
              <a:gd name="connsiteY37-176" fmla="*/ 801178 h 1918186"/>
              <a:gd name="connsiteX38-177" fmla="*/ 538729 w 1869827"/>
              <a:gd name="connsiteY38-178" fmla="*/ 707822 h 1918186"/>
              <a:gd name="connsiteX39-179" fmla="*/ 538729 w 1869827"/>
              <a:gd name="connsiteY39-180" fmla="*/ 571200 h 1918186"/>
              <a:gd name="connsiteX40-181" fmla="*/ 571057 w 1869827"/>
              <a:gd name="connsiteY40-182" fmla="*/ 538872 h 1918186"/>
              <a:gd name="connsiteX41-183" fmla="*/ 603385 w 1869827"/>
              <a:gd name="connsiteY41-184" fmla="*/ 571200 h 1918186"/>
              <a:gd name="connsiteX42-185" fmla="*/ 603385 w 1869827"/>
              <a:gd name="connsiteY42-186" fmla="*/ 650993 h 1918186"/>
              <a:gd name="connsiteX43-187" fmla="*/ 809562 w 1869827"/>
              <a:gd name="connsiteY43-188" fmla="*/ 469774 h 1918186"/>
              <a:gd name="connsiteX44-189" fmla="*/ 808973 w 1869827"/>
              <a:gd name="connsiteY44-190" fmla="*/ 435515 h 1918186"/>
              <a:gd name="connsiteX45-191" fmla="*/ 760944 w 1869827"/>
              <a:gd name="connsiteY45-192" fmla="*/ 224631 h 1918186"/>
              <a:gd name="connsiteX46-193" fmla="*/ 841808 w 1869827"/>
              <a:gd name="connsiteY46-194" fmla="*/ 9585 h 1918186"/>
              <a:gd name="connsiteX47-195" fmla="*/ 931783 w 1869827"/>
              <a:gd name="connsiteY47-196" fmla="*/ 271 h 1918186"/>
              <a:gd name="connsiteX48-197" fmla="*/ 930676 w 1869827"/>
              <a:gd name="connsiteY48-198" fmla="*/ 0 h 1918186"/>
              <a:gd name="connsiteX49-199" fmla="*/ 933057 w 1869827"/>
              <a:gd name="connsiteY49-200" fmla="*/ 0 h 1918186"/>
              <a:gd name="connsiteX50-201" fmla="*/ 931783 w 1869827"/>
              <a:gd name="connsiteY50-202" fmla="*/ 271 h 1918186"/>
              <a:gd name="connsiteX51-203" fmla="*/ 930676 w 1869827"/>
              <a:gd name="connsiteY51-204" fmla="*/ 0 h 1918186"/>
              <a:gd name="connsiteX0-205" fmla="*/ 931783 w 1869827"/>
              <a:gd name="connsiteY0-206" fmla="*/ 271 h 1918186"/>
              <a:gd name="connsiteX1-207" fmla="*/ 974305 w 1869827"/>
              <a:gd name="connsiteY1-208" fmla="*/ 10700 h 1918186"/>
              <a:gd name="connsiteX2-209" fmla="*/ 1054166 w 1869827"/>
              <a:gd name="connsiteY2-210" fmla="*/ 221119 h 1918186"/>
              <a:gd name="connsiteX3-211" fmla="*/ 1051799 w 1869827"/>
              <a:gd name="connsiteY3-212" fmla="*/ 462334 h 1918186"/>
              <a:gd name="connsiteX4-213" fmla="*/ 1239231 w 1869827"/>
              <a:gd name="connsiteY4-214" fmla="*/ 627076 h 1918186"/>
              <a:gd name="connsiteX5-215" fmla="*/ 1239231 w 1869827"/>
              <a:gd name="connsiteY5-216" fmla="*/ 571200 h 1918186"/>
              <a:gd name="connsiteX6-217" fmla="*/ 1271559 w 1869827"/>
              <a:gd name="connsiteY6-218" fmla="*/ 538872 h 1918186"/>
              <a:gd name="connsiteX7-219" fmla="*/ 1303887 w 1869827"/>
              <a:gd name="connsiteY7-220" fmla="*/ 571200 h 1918186"/>
              <a:gd name="connsiteX8-221" fmla="*/ 1303887 w 1869827"/>
              <a:gd name="connsiteY8-222" fmla="*/ 683905 h 1918186"/>
              <a:gd name="connsiteX9-223" fmla="*/ 1404874 w 1869827"/>
              <a:gd name="connsiteY9-224" fmla="*/ 772667 h 1918186"/>
              <a:gd name="connsiteX10-225" fmla="*/ 1404874 w 1869827"/>
              <a:gd name="connsiteY10-226" fmla="*/ 749350 h 1918186"/>
              <a:gd name="connsiteX11-227" fmla="*/ 1437202 w 1869827"/>
              <a:gd name="connsiteY11-228" fmla="*/ 717022 h 1918186"/>
              <a:gd name="connsiteX12-229" fmla="*/ 1469530 w 1869827"/>
              <a:gd name="connsiteY12-230" fmla="*/ 749350 h 1918186"/>
              <a:gd name="connsiteX13-231" fmla="*/ 1469530 w 1869827"/>
              <a:gd name="connsiteY13-232" fmla="*/ 829496 h 1918186"/>
              <a:gd name="connsiteX14-233" fmla="*/ 1847638 w 1869827"/>
              <a:gd name="connsiteY14-234" fmla="*/ 1161832 h 1918186"/>
              <a:gd name="connsiteX15-235" fmla="*/ 1869827 w 1869827"/>
              <a:gd name="connsiteY15-236" fmla="*/ 1419055 h 1918186"/>
              <a:gd name="connsiteX16-237" fmla="*/ 1046215 w 1869827"/>
              <a:gd name="connsiteY16-238" fmla="*/ 1078566 h 1918186"/>
              <a:gd name="connsiteX17-239" fmla="*/ 1043674 w 1869827"/>
              <a:gd name="connsiteY17-240" fmla="*/ 1366305 h 1918186"/>
              <a:gd name="connsiteX18-241" fmla="*/ 1042775 w 1869827"/>
              <a:gd name="connsiteY18-242" fmla="*/ 1457997 h 1918186"/>
              <a:gd name="connsiteX19-243" fmla="*/ 1342462 w 1869827"/>
              <a:gd name="connsiteY19-244" fmla="*/ 1794838 h 1918186"/>
              <a:gd name="connsiteX20-245" fmla="*/ 1350783 w 1869827"/>
              <a:gd name="connsiteY20-246" fmla="*/ 1918186 h 1918186"/>
              <a:gd name="connsiteX21-247" fmla="*/ 1038846 w 1869827"/>
              <a:gd name="connsiteY21-248" fmla="*/ 1753278 h 1918186"/>
              <a:gd name="connsiteX22-249" fmla="*/ 1014095 w 1869827"/>
              <a:gd name="connsiteY22-250" fmla="*/ 1757698 h 1918186"/>
              <a:gd name="connsiteX23-251" fmla="*/ 937821 w 1869827"/>
              <a:gd name="connsiteY23-252" fmla="*/ 1879928 h 1918186"/>
              <a:gd name="connsiteX24-253" fmla="*/ 835524 w 1869827"/>
              <a:gd name="connsiteY24-254" fmla="*/ 1755002 h 1918186"/>
              <a:gd name="connsiteX25-255" fmla="*/ 835502 w 1869827"/>
              <a:gd name="connsiteY25-256" fmla="*/ 1752576 h 1918186"/>
              <a:gd name="connsiteX26-257" fmla="*/ 522237 w 1869827"/>
              <a:gd name="connsiteY26-258" fmla="*/ 1918186 h 1918186"/>
              <a:gd name="connsiteX27-259" fmla="*/ 530558 w 1869827"/>
              <a:gd name="connsiteY27-260" fmla="*/ 1794838 h 1918186"/>
              <a:gd name="connsiteX28-261" fmla="*/ 832039 w 1869827"/>
              <a:gd name="connsiteY28-262" fmla="*/ 1455981 h 1918186"/>
              <a:gd name="connsiteX29-263" fmla="*/ 830449 w 1869827"/>
              <a:gd name="connsiteY29-264" fmla="*/ 1363496 h 1918186"/>
              <a:gd name="connsiteX30-265" fmla="*/ 823416 w 1869827"/>
              <a:gd name="connsiteY30-266" fmla="*/ 1078647 h 1918186"/>
              <a:gd name="connsiteX31-267" fmla="*/ 0 w 1869827"/>
              <a:gd name="connsiteY31-268" fmla="*/ 1419055 h 1918186"/>
              <a:gd name="connsiteX32-269" fmla="*/ 22189 w 1869827"/>
              <a:gd name="connsiteY32-270" fmla="*/ 1161832 h 1918186"/>
              <a:gd name="connsiteX33-271" fmla="*/ 367859 w 1869827"/>
              <a:gd name="connsiteY33-272" fmla="*/ 858007 h 1918186"/>
              <a:gd name="connsiteX34-273" fmla="*/ 367859 w 1869827"/>
              <a:gd name="connsiteY34-274" fmla="*/ 749350 h 1918186"/>
              <a:gd name="connsiteX35-275" fmla="*/ 400187 w 1869827"/>
              <a:gd name="connsiteY35-276" fmla="*/ 717022 h 1918186"/>
              <a:gd name="connsiteX36-277" fmla="*/ 432515 w 1869827"/>
              <a:gd name="connsiteY36-278" fmla="*/ 749350 h 1918186"/>
              <a:gd name="connsiteX37-279" fmla="*/ 432515 w 1869827"/>
              <a:gd name="connsiteY37-280" fmla="*/ 801178 h 1918186"/>
              <a:gd name="connsiteX38-281" fmla="*/ 538729 w 1869827"/>
              <a:gd name="connsiteY38-282" fmla="*/ 707822 h 1918186"/>
              <a:gd name="connsiteX39-283" fmla="*/ 538729 w 1869827"/>
              <a:gd name="connsiteY39-284" fmla="*/ 571200 h 1918186"/>
              <a:gd name="connsiteX40-285" fmla="*/ 571057 w 1869827"/>
              <a:gd name="connsiteY40-286" fmla="*/ 538872 h 1918186"/>
              <a:gd name="connsiteX41-287" fmla="*/ 603385 w 1869827"/>
              <a:gd name="connsiteY41-288" fmla="*/ 571200 h 1918186"/>
              <a:gd name="connsiteX42-289" fmla="*/ 603385 w 1869827"/>
              <a:gd name="connsiteY42-290" fmla="*/ 650993 h 1918186"/>
              <a:gd name="connsiteX43-291" fmla="*/ 809562 w 1869827"/>
              <a:gd name="connsiteY43-292" fmla="*/ 469774 h 1918186"/>
              <a:gd name="connsiteX44-293" fmla="*/ 780070 w 1869827"/>
              <a:gd name="connsiteY44-294" fmla="*/ 424738 h 1918186"/>
              <a:gd name="connsiteX45-295" fmla="*/ 760944 w 1869827"/>
              <a:gd name="connsiteY45-296" fmla="*/ 224631 h 1918186"/>
              <a:gd name="connsiteX46-297" fmla="*/ 841808 w 1869827"/>
              <a:gd name="connsiteY46-298" fmla="*/ 9585 h 1918186"/>
              <a:gd name="connsiteX47-299" fmla="*/ 931783 w 1869827"/>
              <a:gd name="connsiteY47-300" fmla="*/ 271 h 1918186"/>
              <a:gd name="connsiteX48-301" fmla="*/ 930676 w 1869827"/>
              <a:gd name="connsiteY48-302" fmla="*/ 0 h 1918186"/>
              <a:gd name="connsiteX49-303" fmla="*/ 933057 w 1869827"/>
              <a:gd name="connsiteY49-304" fmla="*/ 0 h 1918186"/>
              <a:gd name="connsiteX50-305" fmla="*/ 931783 w 1869827"/>
              <a:gd name="connsiteY50-306" fmla="*/ 271 h 1918186"/>
              <a:gd name="connsiteX51-307" fmla="*/ 930676 w 1869827"/>
              <a:gd name="connsiteY51-308" fmla="*/ 0 h 1918186"/>
              <a:gd name="connsiteX0-309" fmla="*/ 931783 w 1869827"/>
              <a:gd name="connsiteY0-310" fmla="*/ 271 h 1918186"/>
              <a:gd name="connsiteX1-311" fmla="*/ 974305 w 1869827"/>
              <a:gd name="connsiteY1-312" fmla="*/ 10700 h 1918186"/>
              <a:gd name="connsiteX2-313" fmla="*/ 1054166 w 1869827"/>
              <a:gd name="connsiteY2-314" fmla="*/ 221119 h 1918186"/>
              <a:gd name="connsiteX3-315" fmla="*/ 1051799 w 1869827"/>
              <a:gd name="connsiteY3-316" fmla="*/ 462334 h 1918186"/>
              <a:gd name="connsiteX4-317" fmla="*/ 1239231 w 1869827"/>
              <a:gd name="connsiteY4-318" fmla="*/ 627076 h 1918186"/>
              <a:gd name="connsiteX5-319" fmla="*/ 1239231 w 1869827"/>
              <a:gd name="connsiteY5-320" fmla="*/ 571200 h 1918186"/>
              <a:gd name="connsiteX6-321" fmla="*/ 1271559 w 1869827"/>
              <a:gd name="connsiteY6-322" fmla="*/ 538872 h 1918186"/>
              <a:gd name="connsiteX7-323" fmla="*/ 1303887 w 1869827"/>
              <a:gd name="connsiteY7-324" fmla="*/ 571200 h 1918186"/>
              <a:gd name="connsiteX8-325" fmla="*/ 1303887 w 1869827"/>
              <a:gd name="connsiteY8-326" fmla="*/ 683905 h 1918186"/>
              <a:gd name="connsiteX9-327" fmla="*/ 1404874 w 1869827"/>
              <a:gd name="connsiteY9-328" fmla="*/ 772667 h 1918186"/>
              <a:gd name="connsiteX10-329" fmla="*/ 1404874 w 1869827"/>
              <a:gd name="connsiteY10-330" fmla="*/ 749350 h 1918186"/>
              <a:gd name="connsiteX11-331" fmla="*/ 1437202 w 1869827"/>
              <a:gd name="connsiteY11-332" fmla="*/ 717022 h 1918186"/>
              <a:gd name="connsiteX12-333" fmla="*/ 1469530 w 1869827"/>
              <a:gd name="connsiteY12-334" fmla="*/ 749350 h 1918186"/>
              <a:gd name="connsiteX13-335" fmla="*/ 1469530 w 1869827"/>
              <a:gd name="connsiteY13-336" fmla="*/ 829496 h 1918186"/>
              <a:gd name="connsiteX14-337" fmla="*/ 1847638 w 1869827"/>
              <a:gd name="connsiteY14-338" fmla="*/ 1161832 h 1918186"/>
              <a:gd name="connsiteX15-339" fmla="*/ 1869827 w 1869827"/>
              <a:gd name="connsiteY15-340" fmla="*/ 1419055 h 1918186"/>
              <a:gd name="connsiteX16-341" fmla="*/ 1046215 w 1869827"/>
              <a:gd name="connsiteY16-342" fmla="*/ 1078566 h 1918186"/>
              <a:gd name="connsiteX17-343" fmla="*/ 1043674 w 1869827"/>
              <a:gd name="connsiteY17-344" fmla="*/ 1366305 h 1918186"/>
              <a:gd name="connsiteX18-345" fmla="*/ 1042775 w 1869827"/>
              <a:gd name="connsiteY18-346" fmla="*/ 1457997 h 1918186"/>
              <a:gd name="connsiteX19-347" fmla="*/ 1342462 w 1869827"/>
              <a:gd name="connsiteY19-348" fmla="*/ 1794838 h 1918186"/>
              <a:gd name="connsiteX20-349" fmla="*/ 1350783 w 1869827"/>
              <a:gd name="connsiteY20-350" fmla="*/ 1918186 h 1918186"/>
              <a:gd name="connsiteX21-351" fmla="*/ 1038846 w 1869827"/>
              <a:gd name="connsiteY21-352" fmla="*/ 1753278 h 1918186"/>
              <a:gd name="connsiteX22-353" fmla="*/ 1014095 w 1869827"/>
              <a:gd name="connsiteY22-354" fmla="*/ 1757698 h 1918186"/>
              <a:gd name="connsiteX23-355" fmla="*/ 937821 w 1869827"/>
              <a:gd name="connsiteY23-356" fmla="*/ 1879928 h 1918186"/>
              <a:gd name="connsiteX24-357" fmla="*/ 835524 w 1869827"/>
              <a:gd name="connsiteY24-358" fmla="*/ 1755002 h 1918186"/>
              <a:gd name="connsiteX25-359" fmla="*/ 835502 w 1869827"/>
              <a:gd name="connsiteY25-360" fmla="*/ 1752576 h 1918186"/>
              <a:gd name="connsiteX26-361" fmla="*/ 522237 w 1869827"/>
              <a:gd name="connsiteY26-362" fmla="*/ 1918186 h 1918186"/>
              <a:gd name="connsiteX27-363" fmla="*/ 530558 w 1869827"/>
              <a:gd name="connsiteY27-364" fmla="*/ 1794838 h 1918186"/>
              <a:gd name="connsiteX28-365" fmla="*/ 832039 w 1869827"/>
              <a:gd name="connsiteY28-366" fmla="*/ 1455981 h 1918186"/>
              <a:gd name="connsiteX29-367" fmla="*/ 830449 w 1869827"/>
              <a:gd name="connsiteY29-368" fmla="*/ 1363496 h 1918186"/>
              <a:gd name="connsiteX30-369" fmla="*/ 823416 w 1869827"/>
              <a:gd name="connsiteY30-370" fmla="*/ 1078647 h 1918186"/>
              <a:gd name="connsiteX31-371" fmla="*/ 0 w 1869827"/>
              <a:gd name="connsiteY31-372" fmla="*/ 1419055 h 1918186"/>
              <a:gd name="connsiteX32-373" fmla="*/ 22189 w 1869827"/>
              <a:gd name="connsiteY32-374" fmla="*/ 1161832 h 1918186"/>
              <a:gd name="connsiteX33-375" fmla="*/ 367859 w 1869827"/>
              <a:gd name="connsiteY33-376" fmla="*/ 858007 h 1918186"/>
              <a:gd name="connsiteX34-377" fmla="*/ 367859 w 1869827"/>
              <a:gd name="connsiteY34-378" fmla="*/ 749350 h 1918186"/>
              <a:gd name="connsiteX35-379" fmla="*/ 400187 w 1869827"/>
              <a:gd name="connsiteY35-380" fmla="*/ 717022 h 1918186"/>
              <a:gd name="connsiteX36-381" fmla="*/ 432515 w 1869827"/>
              <a:gd name="connsiteY36-382" fmla="*/ 749350 h 1918186"/>
              <a:gd name="connsiteX37-383" fmla="*/ 432515 w 1869827"/>
              <a:gd name="connsiteY37-384" fmla="*/ 801178 h 1918186"/>
              <a:gd name="connsiteX38-385" fmla="*/ 538729 w 1869827"/>
              <a:gd name="connsiteY38-386" fmla="*/ 707822 h 1918186"/>
              <a:gd name="connsiteX39-387" fmla="*/ 538729 w 1869827"/>
              <a:gd name="connsiteY39-388" fmla="*/ 571200 h 1918186"/>
              <a:gd name="connsiteX40-389" fmla="*/ 571057 w 1869827"/>
              <a:gd name="connsiteY40-390" fmla="*/ 538872 h 1918186"/>
              <a:gd name="connsiteX41-391" fmla="*/ 603385 w 1869827"/>
              <a:gd name="connsiteY41-392" fmla="*/ 571200 h 1918186"/>
              <a:gd name="connsiteX42-393" fmla="*/ 603385 w 1869827"/>
              <a:gd name="connsiteY42-394" fmla="*/ 650993 h 1918186"/>
              <a:gd name="connsiteX43-395" fmla="*/ 774878 w 1869827"/>
              <a:gd name="connsiteY43-396" fmla="*/ 464385 h 1918186"/>
              <a:gd name="connsiteX44-397" fmla="*/ 780070 w 1869827"/>
              <a:gd name="connsiteY44-398" fmla="*/ 424738 h 1918186"/>
              <a:gd name="connsiteX45-399" fmla="*/ 760944 w 1869827"/>
              <a:gd name="connsiteY45-400" fmla="*/ 224631 h 1918186"/>
              <a:gd name="connsiteX46-401" fmla="*/ 841808 w 1869827"/>
              <a:gd name="connsiteY46-402" fmla="*/ 9585 h 1918186"/>
              <a:gd name="connsiteX47-403" fmla="*/ 931783 w 1869827"/>
              <a:gd name="connsiteY47-404" fmla="*/ 271 h 1918186"/>
              <a:gd name="connsiteX48-405" fmla="*/ 930676 w 1869827"/>
              <a:gd name="connsiteY48-406" fmla="*/ 0 h 1918186"/>
              <a:gd name="connsiteX49-407" fmla="*/ 933057 w 1869827"/>
              <a:gd name="connsiteY49-408" fmla="*/ 0 h 1918186"/>
              <a:gd name="connsiteX50-409" fmla="*/ 931783 w 1869827"/>
              <a:gd name="connsiteY50-410" fmla="*/ 271 h 1918186"/>
              <a:gd name="connsiteX51-411" fmla="*/ 930676 w 1869827"/>
              <a:gd name="connsiteY51-412" fmla="*/ 0 h 19181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201" y="connsiteY50-202"/>
              </a:cxn>
              <a:cxn ang="0">
                <a:pos x="connsiteX51-203" y="connsiteY51-204"/>
              </a:cxn>
            </a:cxnLst>
            <a:rect l="l" t="t" r="r" b="b"/>
            <a:pathLst>
              <a:path w="1869827" h="1918186">
                <a:moveTo>
                  <a:pt x="931783" y="271"/>
                </a:moveTo>
                <a:lnTo>
                  <a:pt x="974305" y="10700"/>
                </a:lnTo>
                <a:cubicBezTo>
                  <a:pt x="1017147" y="33140"/>
                  <a:pt x="1054166" y="93921"/>
                  <a:pt x="1054166" y="221119"/>
                </a:cubicBezTo>
                <a:lnTo>
                  <a:pt x="1051799" y="462334"/>
                </a:lnTo>
                <a:lnTo>
                  <a:pt x="1239231" y="627076"/>
                </a:lnTo>
                <a:lnTo>
                  <a:pt x="1239231" y="571200"/>
                </a:lnTo>
                <a:cubicBezTo>
                  <a:pt x="1239231" y="553346"/>
                  <a:pt x="1253705" y="538872"/>
                  <a:pt x="1271559" y="538872"/>
                </a:cubicBezTo>
                <a:cubicBezTo>
                  <a:pt x="1289413" y="538872"/>
                  <a:pt x="1303887" y="553346"/>
                  <a:pt x="1303887" y="571200"/>
                </a:cubicBezTo>
                <a:lnTo>
                  <a:pt x="1303887" y="683905"/>
                </a:lnTo>
                <a:lnTo>
                  <a:pt x="1404874" y="772667"/>
                </a:lnTo>
                <a:lnTo>
                  <a:pt x="1404874" y="749350"/>
                </a:lnTo>
                <a:cubicBezTo>
                  <a:pt x="1404874" y="731496"/>
                  <a:pt x="1419348" y="717022"/>
                  <a:pt x="1437202" y="717022"/>
                </a:cubicBezTo>
                <a:cubicBezTo>
                  <a:pt x="1455056" y="717022"/>
                  <a:pt x="1469530" y="731496"/>
                  <a:pt x="1469530" y="749350"/>
                </a:cubicBezTo>
                <a:lnTo>
                  <a:pt x="1469530" y="829496"/>
                </a:lnTo>
                <a:lnTo>
                  <a:pt x="1847638" y="1161832"/>
                </a:lnTo>
                <a:lnTo>
                  <a:pt x="1869827" y="1419055"/>
                </a:lnTo>
                <a:lnTo>
                  <a:pt x="1046215" y="1078566"/>
                </a:lnTo>
                <a:lnTo>
                  <a:pt x="1043674" y="1366305"/>
                </a:lnTo>
                <a:cubicBezTo>
                  <a:pt x="1043374" y="1396869"/>
                  <a:pt x="1043075" y="1427433"/>
                  <a:pt x="1042775" y="1457997"/>
                </a:cubicBezTo>
                <a:lnTo>
                  <a:pt x="1342462" y="1794838"/>
                </a:lnTo>
                <a:lnTo>
                  <a:pt x="1350783" y="1918186"/>
                </a:lnTo>
                <a:lnTo>
                  <a:pt x="1038846" y="1753278"/>
                </a:lnTo>
                <a:lnTo>
                  <a:pt x="1014095" y="1757698"/>
                </a:lnTo>
                <a:cubicBezTo>
                  <a:pt x="963095" y="1776085"/>
                  <a:pt x="971419" y="1844076"/>
                  <a:pt x="937821" y="1879928"/>
                </a:cubicBezTo>
                <a:cubicBezTo>
                  <a:pt x="900545" y="1843050"/>
                  <a:pt x="908517" y="1758544"/>
                  <a:pt x="835524" y="1755002"/>
                </a:cubicBezTo>
                <a:cubicBezTo>
                  <a:pt x="835517" y="1754193"/>
                  <a:pt x="835509" y="1753385"/>
                  <a:pt x="835502" y="1752576"/>
                </a:cubicBezTo>
                <a:lnTo>
                  <a:pt x="522237" y="1918186"/>
                </a:lnTo>
                <a:lnTo>
                  <a:pt x="530558" y="1794838"/>
                </a:lnTo>
                <a:lnTo>
                  <a:pt x="832039" y="1455981"/>
                </a:lnTo>
                <a:lnTo>
                  <a:pt x="830449" y="1363496"/>
                </a:lnTo>
                <a:lnTo>
                  <a:pt x="823416" y="1078647"/>
                </a:lnTo>
                <a:lnTo>
                  <a:pt x="0" y="1419055"/>
                </a:lnTo>
                <a:lnTo>
                  <a:pt x="22189" y="1161832"/>
                </a:lnTo>
                <a:lnTo>
                  <a:pt x="367859" y="858007"/>
                </a:lnTo>
                <a:lnTo>
                  <a:pt x="367859" y="749350"/>
                </a:lnTo>
                <a:cubicBezTo>
                  <a:pt x="367859" y="731496"/>
                  <a:pt x="382333" y="717022"/>
                  <a:pt x="400187" y="717022"/>
                </a:cubicBezTo>
                <a:cubicBezTo>
                  <a:pt x="418041" y="717022"/>
                  <a:pt x="432515" y="731496"/>
                  <a:pt x="432515" y="749350"/>
                </a:cubicBezTo>
                <a:lnTo>
                  <a:pt x="432515" y="801178"/>
                </a:lnTo>
                <a:lnTo>
                  <a:pt x="538729" y="707822"/>
                </a:lnTo>
                <a:lnTo>
                  <a:pt x="538729" y="571200"/>
                </a:lnTo>
                <a:cubicBezTo>
                  <a:pt x="538729" y="553346"/>
                  <a:pt x="553203" y="538872"/>
                  <a:pt x="571057" y="538872"/>
                </a:cubicBezTo>
                <a:cubicBezTo>
                  <a:pt x="588911" y="538872"/>
                  <a:pt x="603385" y="553346"/>
                  <a:pt x="603385" y="571200"/>
                </a:cubicBezTo>
                <a:lnTo>
                  <a:pt x="603385" y="650993"/>
                </a:lnTo>
                <a:lnTo>
                  <a:pt x="774878" y="464385"/>
                </a:lnTo>
                <a:cubicBezTo>
                  <a:pt x="774682" y="452965"/>
                  <a:pt x="780266" y="436158"/>
                  <a:pt x="780070" y="424738"/>
                </a:cubicBezTo>
                <a:cubicBezTo>
                  <a:pt x="779196" y="359648"/>
                  <a:pt x="761232" y="293106"/>
                  <a:pt x="760944" y="224631"/>
                </a:cubicBezTo>
                <a:cubicBezTo>
                  <a:pt x="755585" y="79575"/>
                  <a:pt x="796622" y="30463"/>
                  <a:pt x="841808" y="9585"/>
                </a:cubicBezTo>
                <a:cubicBezTo>
                  <a:pt x="856385" y="6480"/>
                  <a:pt x="917206" y="3376"/>
                  <a:pt x="931783" y="271"/>
                </a:cubicBezTo>
                <a:close/>
                <a:moveTo>
                  <a:pt x="930676" y="0"/>
                </a:moveTo>
                <a:lnTo>
                  <a:pt x="933057" y="0"/>
                </a:lnTo>
                <a:lnTo>
                  <a:pt x="931783" y="271"/>
                </a:lnTo>
                <a:lnTo>
                  <a:pt x="930676" y="0"/>
                </a:lnTo>
                <a:close/>
              </a:path>
            </a:pathLst>
          </a:custGeom>
          <a:solidFill>
            <a:schemeClr val="bg1"/>
          </a:solidFill>
          <a:ln w="12700">
            <a:noFill/>
          </a:ln>
          <a:effectLst>
            <a:innerShdw blurRad="203200" dist="1270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solidFill>
                <a:schemeClr val="bg1"/>
              </a:solidFill>
              <a:cs typeface="+mn-ea"/>
            </a:endParaRPr>
          </a:p>
        </p:txBody>
      </p:sp>
      <p:sp>
        <p:nvSpPr>
          <p:cNvPr id="4" name="矩形 6"/>
          <p:cNvSpPr/>
          <p:nvPr/>
        </p:nvSpPr>
        <p:spPr>
          <a:xfrm>
            <a:off x="6432050" y="6257924"/>
            <a:ext cx="989715" cy="599073"/>
          </a:xfrm>
          <a:custGeom>
            <a:avLst/>
            <a:gdLst>
              <a:gd name="connsiteX0" fmla="*/ 0 w 2227965"/>
              <a:gd name="connsiteY0" fmla="*/ 0 h 1672305"/>
              <a:gd name="connsiteX1" fmla="*/ 2227965 w 2227965"/>
              <a:gd name="connsiteY1" fmla="*/ 0 h 1672305"/>
              <a:gd name="connsiteX2" fmla="*/ 2227965 w 2227965"/>
              <a:gd name="connsiteY2" fmla="*/ 1672305 h 1672305"/>
              <a:gd name="connsiteX3" fmla="*/ 0 w 2227965"/>
              <a:gd name="connsiteY3" fmla="*/ 1672305 h 1672305"/>
              <a:gd name="connsiteX4" fmla="*/ 0 w 2227965"/>
              <a:gd name="connsiteY4" fmla="*/ 0 h 1672305"/>
              <a:gd name="connsiteX0-1" fmla="*/ 0 w 2227965"/>
              <a:gd name="connsiteY0-2" fmla="*/ 0 h 1672305"/>
              <a:gd name="connsiteX1-3" fmla="*/ 2227965 w 2227965"/>
              <a:gd name="connsiteY1-4" fmla="*/ 1672305 h 1672305"/>
              <a:gd name="connsiteX2-5" fmla="*/ 0 w 2227965"/>
              <a:gd name="connsiteY2-6" fmla="*/ 1672305 h 1672305"/>
              <a:gd name="connsiteX3-7" fmla="*/ 0 w 2227965"/>
              <a:gd name="connsiteY3-8" fmla="*/ 0 h 1672305"/>
              <a:gd name="connsiteX0-9" fmla="*/ 0 w 637290"/>
              <a:gd name="connsiteY0-10" fmla="*/ 0 h 1748505"/>
              <a:gd name="connsiteX1-11" fmla="*/ 637290 w 637290"/>
              <a:gd name="connsiteY1-12" fmla="*/ 1748505 h 1748505"/>
              <a:gd name="connsiteX2-13" fmla="*/ 0 w 637290"/>
              <a:gd name="connsiteY2-14" fmla="*/ 1672305 h 1748505"/>
              <a:gd name="connsiteX3-15" fmla="*/ 0 w 637290"/>
              <a:gd name="connsiteY3-16" fmla="*/ 0 h 1748505"/>
              <a:gd name="connsiteX0-17" fmla="*/ 0 w 1456440"/>
              <a:gd name="connsiteY0-18" fmla="*/ 0 h 1672305"/>
              <a:gd name="connsiteX1-19" fmla="*/ 1456440 w 1456440"/>
              <a:gd name="connsiteY1-20" fmla="*/ 1624680 h 1672305"/>
              <a:gd name="connsiteX2-21" fmla="*/ 0 w 1456440"/>
              <a:gd name="connsiteY2-22" fmla="*/ 1672305 h 1672305"/>
              <a:gd name="connsiteX3-23" fmla="*/ 0 w 1456440"/>
              <a:gd name="connsiteY3-24" fmla="*/ 0 h 1672305"/>
              <a:gd name="connsiteX0-25" fmla="*/ 0 w 1456440"/>
              <a:gd name="connsiteY0-26" fmla="*/ 0 h 1672305"/>
              <a:gd name="connsiteX1-27" fmla="*/ 846840 w 1456440"/>
              <a:gd name="connsiteY1-28" fmla="*/ 910305 h 1672305"/>
              <a:gd name="connsiteX2-29" fmla="*/ 1456440 w 1456440"/>
              <a:gd name="connsiteY2-30" fmla="*/ 1624680 h 1672305"/>
              <a:gd name="connsiteX3-31" fmla="*/ 0 w 1456440"/>
              <a:gd name="connsiteY3-32" fmla="*/ 1672305 h 1672305"/>
              <a:gd name="connsiteX4-33" fmla="*/ 0 w 1456440"/>
              <a:gd name="connsiteY4-34" fmla="*/ 0 h 1672305"/>
              <a:gd name="connsiteX0-35" fmla="*/ 0 w 1456440"/>
              <a:gd name="connsiteY0-36" fmla="*/ 0 h 1672305"/>
              <a:gd name="connsiteX1-37" fmla="*/ 1284990 w 1456440"/>
              <a:gd name="connsiteY1-38" fmla="*/ 786480 h 1672305"/>
              <a:gd name="connsiteX2-39" fmla="*/ 1456440 w 1456440"/>
              <a:gd name="connsiteY2-40" fmla="*/ 1624680 h 1672305"/>
              <a:gd name="connsiteX3-41" fmla="*/ 0 w 1456440"/>
              <a:gd name="connsiteY3-42" fmla="*/ 1672305 h 1672305"/>
              <a:gd name="connsiteX4-43" fmla="*/ 0 w 1456440"/>
              <a:gd name="connsiteY4-44" fmla="*/ 0 h 1672305"/>
              <a:gd name="connsiteX0-45" fmla="*/ 0 w 1284990"/>
              <a:gd name="connsiteY0-46" fmla="*/ 0 h 1738980"/>
              <a:gd name="connsiteX1-47" fmla="*/ 1284990 w 1284990"/>
              <a:gd name="connsiteY1-48" fmla="*/ 786480 h 1738980"/>
              <a:gd name="connsiteX2-49" fmla="*/ 675390 w 1284990"/>
              <a:gd name="connsiteY2-50" fmla="*/ 1738980 h 1738980"/>
              <a:gd name="connsiteX3-51" fmla="*/ 0 w 1284990"/>
              <a:gd name="connsiteY3-52" fmla="*/ 1672305 h 1738980"/>
              <a:gd name="connsiteX4-53" fmla="*/ 0 w 1284990"/>
              <a:gd name="connsiteY4-54" fmla="*/ 0 h 1738980"/>
              <a:gd name="connsiteX0-55" fmla="*/ 0 w 903990"/>
              <a:gd name="connsiteY0-56" fmla="*/ 0 h 1738980"/>
              <a:gd name="connsiteX1-57" fmla="*/ 903990 w 903990"/>
              <a:gd name="connsiteY1-58" fmla="*/ 796005 h 1738980"/>
              <a:gd name="connsiteX2-59" fmla="*/ 675390 w 903990"/>
              <a:gd name="connsiteY2-60" fmla="*/ 1738980 h 1738980"/>
              <a:gd name="connsiteX3-61" fmla="*/ 0 w 903990"/>
              <a:gd name="connsiteY3-62" fmla="*/ 1672305 h 1738980"/>
              <a:gd name="connsiteX4-63" fmla="*/ 0 w 903990"/>
              <a:gd name="connsiteY4-64" fmla="*/ 0 h 1738980"/>
              <a:gd name="connsiteX0-65" fmla="*/ 0 w 923040"/>
              <a:gd name="connsiteY0-66" fmla="*/ 0 h 1777080"/>
              <a:gd name="connsiteX1-67" fmla="*/ 903990 w 923040"/>
              <a:gd name="connsiteY1-68" fmla="*/ 796005 h 1777080"/>
              <a:gd name="connsiteX2-69" fmla="*/ 923040 w 923040"/>
              <a:gd name="connsiteY2-70" fmla="*/ 1777080 h 1777080"/>
              <a:gd name="connsiteX3-71" fmla="*/ 0 w 923040"/>
              <a:gd name="connsiteY3-72" fmla="*/ 1672305 h 1777080"/>
              <a:gd name="connsiteX4-73" fmla="*/ 0 w 923040"/>
              <a:gd name="connsiteY4-74" fmla="*/ 0 h 1777080"/>
              <a:gd name="connsiteX0-75" fmla="*/ 0 w 989715"/>
              <a:gd name="connsiteY0-76" fmla="*/ 0 h 1357980"/>
              <a:gd name="connsiteX1-77" fmla="*/ 970665 w 989715"/>
              <a:gd name="connsiteY1-78" fmla="*/ 376905 h 1357980"/>
              <a:gd name="connsiteX2-79" fmla="*/ 989715 w 989715"/>
              <a:gd name="connsiteY2-80" fmla="*/ 1357980 h 1357980"/>
              <a:gd name="connsiteX3-81" fmla="*/ 66675 w 989715"/>
              <a:gd name="connsiteY3-82" fmla="*/ 1253205 h 1357980"/>
              <a:gd name="connsiteX4-83" fmla="*/ 0 w 989715"/>
              <a:gd name="connsiteY4-84" fmla="*/ 0 h 1357980"/>
              <a:gd name="connsiteX0-85" fmla="*/ 0 w 989715"/>
              <a:gd name="connsiteY0-86" fmla="*/ 0 h 1357980"/>
              <a:gd name="connsiteX1-87" fmla="*/ 961140 w 989715"/>
              <a:gd name="connsiteY1-88" fmla="*/ 691230 h 1357980"/>
              <a:gd name="connsiteX2-89" fmla="*/ 989715 w 989715"/>
              <a:gd name="connsiteY2-90" fmla="*/ 1357980 h 1357980"/>
              <a:gd name="connsiteX3-91" fmla="*/ 66675 w 989715"/>
              <a:gd name="connsiteY3-92" fmla="*/ 1253205 h 1357980"/>
              <a:gd name="connsiteX4-93" fmla="*/ 0 w 989715"/>
              <a:gd name="connsiteY4-94" fmla="*/ 0 h 1357980"/>
              <a:gd name="connsiteX0-95" fmla="*/ 0 w 989715"/>
              <a:gd name="connsiteY0-96" fmla="*/ 0 h 1253204"/>
              <a:gd name="connsiteX1-97" fmla="*/ 961140 w 989715"/>
              <a:gd name="connsiteY1-98" fmla="*/ 691230 h 1253204"/>
              <a:gd name="connsiteX2-99" fmla="*/ 989715 w 989715"/>
              <a:gd name="connsiteY2-100" fmla="*/ 1185628 h 1253204"/>
              <a:gd name="connsiteX3-101" fmla="*/ 66675 w 989715"/>
              <a:gd name="connsiteY3-102" fmla="*/ 1253205 h 1253204"/>
              <a:gd name="connsiteX4-103" fmla="*/ 0 w 989715"/>
              <a:gd name="connsiteY4-104" fmla="*/ 0 h 1253204"/>
              <a:gd name="connsiteX0-105" fmla="*/ 0 w 989715"/>
              <a:gd name="connsiteY0-106" fmla="*/ 0 h 1185627"/>
              <a:gd name="connsiteX1-107" fmla="*/ 961140 w 989715"/>
              <a:gd name="connsiteY1-108" fmla="*/ 691230 h 1185627"/>
              <a:gd name="connsiteX2-109" fmla="*/ 989715 w 989715"/>
              <a:gd name="connsiteY2-110" fmla="*/ 1185628 h 1185627"/>
              <a:gd name="connsiteX3-111" fmla="*/ 66675 w 989715"/>
              <a:gd name="connsiteY3-112" fmla="*/ 1149794 h 1185627"/>
              <a:gd name="connsiteX4-113" fmla="*/ 0 w 989715"/>
              <a:gd name="connsiteY4-114" fmla="*/ 0 h 1185627"/>
              <a:gd name="connsiteX0-115" fmla="*/ 0 w 989715"/>
              <a:gd name="connsiteY0-116" fmla="*/ 0 h 1185629"/>
              <a:gd name="connsiteX1-117" fmla="*/ 717300 w 989715"/>
              <a:gd name="connsiteY1-118" fmla="*/ 1156580 h 1185629"/>
              <a:gd name="connsiteX2-119" fmla="*/ 989715 w 989715"/>
              <a:gd name="connsiteY2-120" fmla="*/ 1185628 h 1185629"/>
              <a:gd name="connsiteX3-121" fmla="*/ 66675 w 989715"/>
              <a:gd name="connsiteY3-122" fmla="*/ 1149794 h 1185629"/>
              <a:gd name="connsiteX4-123" fmla="*/ 0 w 989715"/>
              <a:gd name="connsiteY4-124" fmla="*/ 0 h 1185629"/>
            </a:gdLst>
            <a:ahLst/>
            <a:cxnLst>
              <a:cxn ang="0">
                <a:pos x="connsiteX0-1" y="connsiteY0-2"/>
              </a:cxn>
              <a:cxn ang="0">
                <a:pos x="connsiteX1-3" y="connsiteY1-4"/>
              </a:cxn>
              <a:cxn ang="0">
                <a:pos x="connsiteX2-5" y="connsiteY2-6"/>
              </a:cxn>
              <a:cxn ang="0">
                <a:pos x="connsiteX3-7" y="connsiteY3-8"/>
              </a:cxn>
              <a:cxn ang="0">
                <a:pos x="connsiteX4-33" y="connsiteY4-34"/>
              </a:cxn>
            </a:cxnLst>
            <a:rect l="l" t="t" r="r" b="b"/>
            <a:pathLst>
              <a:path w="989715" h="1185629">
                <a:moveTo>
                  <a:pt x="0" y="0"/>
                </a:moveTo>
                <a:lnTo>
                  <a:pt x="717300" y="1156580"/>
                </a:lnTo>
                <a:lnTo>
                  <a:pt x="989715" y="1185628"/>
                </a:lnTo>
                <a:lnTo>
                  <a:pt x="66675" y="1149794"/>
                </a:lnTo>
                <a:lnTo>
                  <a:pt x="0" y="0"/>
                </a:lnTo>
                <a:close/>
              </a:path>
            </a:pathLst>
          </a:custGeom>
          <a:gradFill>
            <a:gsLst>
              <a:gs pos="0">
                <a:srgbClr val="C0C0C0"/>
              </a:gs>
              <a:gs pos="100000">
                <a:srgbClr val="C0C0C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6"/>
          <p:cNvSpPr/>
          <p:nvPr/>
        </p:nvSpPr>
        <p:spPr>
          <a:xfrm>
            <a:off x="5085541" y="5316166"/>
            <a:ext cx="1033258" cy="1340562"/>
          </a:xfrm>
          <a:custGeom>
            <a:avLst/>
            <a:gdLst>
              <a:gd name="connsiteX0" fmla="*/ 0 w 2227965"/>
              <a:gd name="connsiteY0" fmla="*/ 0 h 1672305"/>
              <a:gd name="connsiteX1" fmla="*/ 2227965 w 2227965"/>
              <a:gd name="connsiteY1" fmla="*/ 0 h 1672305"/>
              <a:gd name="connsiteX2" fmla="*/ 2227965 w 2227965"/>
              <a:gd name="connsiteY2" fmla="*/ 1672305 h 1672305"/>
              <a:gd name="connsiteX3" fmla="*/ 0 w 2227965"/>
              <a:gd name="connsiteY3" fmla="*/ 1672305 h 1672305"/>
              <a:gd name="connsiteX4" fmla="*/ 0 w 2227965"/>
              <a:gd name="connsiteY4" fmla="*/ 0 h 1672305"/>
              <a:gd name="connsiteX0-1" fmla="*/ 0 w 2227965"/>
              <a:gd name="connsiteY0-2" fmla="*/ 0 h 1672305"/>
              <a:gd name="connsiteX1-3" fmla="*/ 2227965 w 2227965"/>
              <a:gd name="connsiteY1-4" fmla="*/ 1672305 h 1672305"/>
              <a:gd name="connsiteX2-5" fmla="*/ 0 w 2227965"/>
              <a:gd name="connsiteY2-6" fmla="*/ 1672305 h 1672305"/>
              <a:gd name="connsiteX3-7" fmla="*/ 0 w 2227965"/>
              <a:gd name="connsiteY3-8" fmla="*/ 0 h 1672305"/>
              <a:gd name="connsiteX0-9" fmla="*/ 0 w 637290"/>
              <a:gd name="connsiteY0-10" fmla="*/ 0 h 1748505"/>
              <a:gd name="connsiteX1-11" fmla="*/ 637290 w 637290"/>
              <a:gd name="connsiteY1-12" fmla="*/ 1748505 h 1748505"/>
              <a:gd name="connsiteX2-13" fmla="*/ 0 w 637290"/>
              <a:gd name="connsiteY2-14" fmla="*/ 1672305 h 1748505"/>
              <a:gd name="connsiteX3-15" fmla="*/ 0 w 637290"/>
              <a:gd name="connsiteY3-16" fmla="*/ 0 h 1748505"/>
              <a:gd name="connsiteX0-17" fmla="*/ 0 w 1456440"/>
              <a:gd name="connsiteY0-18" fmla="*/ 0 h 1672305"/>
              <a:gd name="connsiteX1-19" fmla="*/ 1456440 w 1456440"/>
              <a:gd name="connsiteY1-20" fmla="*/ 1624680 h 1672305"/>
              <a:gd name="connsiteX2-21" fmla="*/ 0 w 1456440"/>
              <a:gd name="connsiteY2-22" fmla="*/ 1672305 h 1672305"/>
              <a:gd name="connsiteX3-23" fmla="*/ 0 w 1456440"/>
              <a:gd name="connsiteY3-24" fmla="*/ 0 h 1672305"/>
              <a:gd name="connsiteX0-25" fmla="*/ 0 w 1456440"/>
              <a:gd name="connsiteY0-26" fmla="*/ 0 h 1672305"/>
              <a:gd name="connsiteX1-27" fmla="*/ 846840 w 1456440"/>
              <a:gd name="connsiteY1-28" fmla="*/ 910305 h 1672305"/>
              <a:gd name="connsiteX2-29" fmla="*/ 1456440 w 1456440"/>
              <a:gd name="connsiteY2-30" fmla="*/ 1624680 h 1672305"/>
              <a:gd name="connsiteX3-31" fmla="*/ 0 w 1456440"/>
              <a:gd name="connsiteY3-32" fmla="*/ 1672305 h 1672305"/>
              <a:gd name="connsiteX4-33" fmla="*/ 0 w 1456440"/>
              <a:gd name="connsiteY4-34" fmla="*/ 0 h 1672305"/>
              <a:gd name="connsiteX0-35" fmla="*/ 0 w 1456440"/>
              <a:gd name="connsiteY0-36" fmla="*/ 0 h 1672305"/>
              <a:gd name="connsiteX1-37" fmla="*/ 1284990 w 1456440"/>
              <a:gd name="connsiteY1-38" fmla="*/ 786480 h 1672305"/>
              <a:gd name="connsiteX2-39" fmla="*/ 1456440 w 1456440"/>
              <a:gd name="connsiteY2-40" fmla="*/ 1624680 h 1672305"/>
              <a:gd name="connsiteX3-41" fmla="*/ 0 w 1456440"/>
              <a:gd name="connsiteY3-42" fmla="*/ 1672305 h 1672305"/>
              <a:gd name="connsiteX4-43" fmla="*/ 0 w 1456440"/>
              <a:gd name="connsiteY4-44" fmla="*/ 0 h 1672305"/>
              <a:gd name="connsiteX0-45" fmla="*/ 0 w 1284990"/>
              <a:gd name="connsiteY0-46" fmla="*/ 0 h 1738980"/>
              <a:gd name="connsiteX1-47" fmla="*/ 1284990 w 1284990"/>
              <a:gd name="connsiteY1-48" fmla="*/ 786480 h 1738980"/>
              <a:gd name="connsiteX2-49" fmla="*/ 675390 w 1284990"/>
              <a:gd name="connsiteY2-50" fmla="*/ 1738980 h 1738980"/>
              <a:gd name="connsiteX3-51" fmla="*/ 0 w 1284990"/>
              <a:gd name="connsiteY3-52" fmla="*/ 1672305 h 1738980"/>
              <a:gd name="connsiteX4-53" fmla="*/ 0 w 1284990"/>
              <a:gd name="connsiteY4-54" fmla="*/ 0 h 1738980"/>
              <a:gd name="connsiteX0-55" fmla="*/ 0 w 903990"/>
              <a:gd name="connsiteY0-56" fmla="*/ 0 h 1738980"/>
              <a:gd name="connsiteX1-57" fmla="*/ 903990 w 903990"/>
              <a:gd name="connsiteY1-58" fmla="*/ 796005 h 1738980"/>
              <a:gd name="connsiteX2-59" fmla="*/ 675390 w 903990"/>
              <a:gd name="connsiteY2-60" fmla="*/ 1738980 h 1738980"/>
              <a:gd name="connsiteX3-61" fmla="*/ 0 w 903990"/>
              <a:gd name="connsiteY3-62" fmla="*/ 1672305 h 1738980"/>
              <a:gd name="connsiteX4-63" fmla="*/ 0 w 903990"/>
              <a:gd name="connsiteY4-64" fmla="*/ 0 h 1738980"/>
              <a:gd name="connsiteX0-65" fmla="*/ 0 w 923040"/>
              <a:gd name="connsiteY0-66" fmla="*/ 0 h 1777080"/>
              <a:gd name="connsiteX1-67" fmla="*/ 903990 w 923040"/>
              <a:gd name="connsiteY1-68" fmla="*/ 796005 h 1777080"/>
              <a:gd name="connsiteX2-69" fmla="*/ 923040 w 923040"/>
              <a:gd name="connsiteY2-70" fmla="*/ 1777080 h 1777080"/>
              <a:gd name="connsiteX3-71" fmla="*/ 0 w 923040"/>
              <a:gd name="connsiteY3-72" fmla="*/ 1672305 h 1777080"/>
              <a:gd name="connsiteX4-73" fmla="*/ 0 w 923040"/>
              <a:gd name="connsiteY4-74" fmla="*/ 0 h 1777080"/>
              <a:gd name="connsiteX0-75" fmla="*/ 0 w 989715"/>
              <a:gd name="connsiteY0-76" fmla="*/ 0 h 1357980"/>
              <a:gd name="connsiteX1-77" fmla="*/ 970665 w 989715"/>
              <a:gd name="connsiteY1-78" fmla="*/ 376905 h 1357980"/>
              <a:gd name="connsiteX2-79" fmla="*/ 989715 w 989715"/>
              <a:gd name="connsiteY2-80" fmla="*/ 1357980 h 1357980"/>
              <a:gd name="connsiteX3-81" fmla="*/ 66675 w 989715"/>
              <a:gd name="connsiteY3-82" fmla="*/ 1253205 h 1357980"/>
              <a:gd name="connsiteX4-83" fmla="*/ 0 w 989715"/>
              <a:gd name="connsiteY4-84" fmla="*/ 0 h 1357980"/>
              <a:gd name="connsiteX0-85" fmla="*/ 0 w 989715"/>
              <a:gd name="connsiteY0-86" fmla="*/ 0 h 1357980"/>
              <a:gd name="connsiteX1-87" fmla="*/ 961140 w 989715"/>
              <a:gd name="connsiteY1-88" fmla="*/ 691230 h 1357980"/>
              <a:gd name="connsiteX2-89" fmla="*/ 989715 w 989715"/>
              <a:gd name="connsiteY2-90" fmla="*/ 1357980 h 1357980"/>
              <a:gd name="connsiteX3-91" fmla="*/ 66675 w 989715"/>
              <a:gd name="connsiteY3-92" fmla="*/ 1253205 h 1357980"/>
              <a:gd name="connsiteX4-93" fmla="*/ 0 w 989715"/>
              <a:gd name="connsiteY4-94" fmla="*/ 0 h 1357980"/>
              <a:gd name="connsiteX0-95" fmla="*/ 0 w 989715"/>
              <a:gd name="connsiteY0-96" fmla="*/ 0 h 1357980"/>
              <a:gd name="connsiteX1-97" fmla="*/ 943723 w 989715"/>
              <a:gd name="connsiteY1-98" fmla="*/ 769607 h 1357980"/>
              <a:gd name="connsiteX2-99" fmla="*/ 989715 w 989715"/>
              <a:gd name="connsiteY2-100" fmla="*/ 1357980 h 1357980"/>
              <a:gd name="connsiteX3-101" fmla="*/ 66675 w 989715"/>
              <a:gd name="connsiteY3-102" fmla="*/ 1253205 h 1357980"/>
              <a:gd name="connsiteX4-103" fmla="*/ 0 w 989715"/>
              <a:gd name="connsiteY4-104" fmla="*/ 0 h 1357980"/>
              <a:gd name="connsiteX0-105" fmla="*/ 0 w 1033258"/>
              <a:gd name="connsiteY0-106" fmla="*/ 0 h 1340562"/>
              <a:gd name="connsiteX1-107" fmla="*/ 987266 w 1033258"/>
              <a:gd name="connsiteY1-108" fmla="*/ 752189 h 1340562"/>
              <a:gd name="connsiteX2-109" fmla="*/ 1033258 w 1033258"/>
              <a:gd name="connsiteY2-110" fmla="*/ 1340562 h 1340562"/>
              <a:gd name="connsiteX3-111" fmla="*/ 110218 w 1033258"/>
              <a:gd name="connsiteY3-112" fmla="*/ 1235787 h 1340562"/>
              <a:gd name="connsiteX4-113" fmla="*/ 0 w 1033258"/>
              <a:gd name="connsiteY4-114" fmla="*/ 0 h 1340562"/>
              <a:gd name="connsiteX0-115" fmla="*/ 0 w 1033258"/>
              <a:gd name="connsiteY0-116" fmla="*/ 0 h 1340562"/>
              <a:gd name="connsiteX1-117" fmla="*/ 952432 w 1033258"/>
              <a:gd name="connsiteY1-118" fmla="*/ 804440 h 1340562"/>
              <a:gd name="connsiteX2-119" fmla="*/ 1033258 w 1033258"/>
              <a:gd name="connsiteY2-120" fmla="*/ 1340562 h 1340562"/>
              <a:gd name="connsiteX3-121" fmla="*/ 110218 w 1033258"/>
              <a:gd name="connsiteY3-122" fmla="*/ 1235787 h 1340562"/>
              <a:gd name="connsiteX4-123" fmla="*/ 0 w 1033258"/>
              <a:gd name="connsiteY4-124" fmla="*/ 0 h 1340562"/>
            </a:gdLst>
            <a:ahLst/>
            <a:cxnLst>
              <a:cxn ang="0">
                <a:pos x="connsiteX0-1" y="connsiteY0-2"/>
              </a:cxn>
              <a:cxn ang="0">
                <a:pos x="connsiteX1-3" y="connsiteY1-4"/>
              </a:cxn>
              <a:cxn ang="0">
                <a:pos x="connsiteX2-5" y="connsiteY2-6"/>
              </a:cxn>
              <a:cxn ang="0">
                <a:pos x="connsiteX3-7" y="connsiteY3-8"/>
              </a:cxn>
              <a:cxn ang="0">
                <a:pos x="connsiteX4-33" y="connsiteY4-34"/>
              </a:cxn>
            </a:cxnLst>
            <a:rect l="l" t="t" r="r" b="b"/>
            <a:pathLst>
              <a:path w="1033258" h="1340562">
                <a:moveTo>
                  <a:pt x="0" y="0"/>
                </a:moveTo>
                <a:lnTo>
                  <a:pt x="952432" y="804440"/>
                </a:lnTo>
                <a:lnTo>
                  <a:pt x="1033258" y="1340562"/>
                </a:lnTo>
                <a:lnTo>
                  <a:pt x="110218" y="1235787"/>
                </a:lnTo>
                <a:lnTo>
                  <a:pt x="0" y="0"/>
                </a:lnTo>
                <a:close/>
              </a:path>
            </a:pathLst>
          </a:custGeom>
          <a:gradFill>
            <a:gsLst>
              <a:gs pos="0">
                <a:srgbClr val="C0C0C0"/>
              </a:gs>
              <a:gs pos="100000">
                <a:srgbClr val="C0C0C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6"/>
          <p:cNvSpPr/>
          <p:nvPr/>
        </p:nvSpPr>
        <p:spPr>
          <a:xfrm>
            <a:off x="3725526" y="4662484"/>
            <a:ext cx="608715" cy="538830"/>
          </a:xfrm>
          <a:custGeom>
            <a:avLst/>
            <a:gdLst>
              <a:gd name="connsiteX0" fmla="*/ 0 w 2227965"/>
              <a:gd name="connsiteY0" fmla="*/ 0 h 1672305"/>
              <a:gd name="connsiteX1" fmla="*/ 2227965 w 2227965"/>
              <a:gd name="connsiteY1" fmla="*/ 0 h 1672305"/>
              <a:gd name="connsiteX2" fmla="*/ 2227965 w 2227965"/>
              <a:gd name="connsiteY2" fmla="*/ 1672305 h 1672305"/>
              <a:gd name="connsiteX3" fmla="*/ 0 w 2227965"/>
              <a:gd name="connsiteY3" fmla="*/ 1672305 h 1672305"/>
              <a:gd name="connsiteX4" fmla="*/ 0 w 2227965"/>
              <a:gd name="connsiteY4" fmla="*/ 0 h 1672305"/>
              <a:gd name="connsiteX0-1" fmla="*/ 0 w 2227965"/>
              <a:gd name="connsiteY0-2" fmla="*/ 0 h 1672305"/>
              <a:gd name="connsiteX1-3" fmla="*/ 2227965 w 2227965"/>
              <a:gd name="connsiteY1-4" fmla="*/ 1672305 h 1672305"/>
              <a:gd name="connsiteX2-5" fmla="*/ 0 w 2227965"/>
              <a:gd name="connsiteY2-6" fmla="*/ 1672305 h 1672305"/>
              <a:gd name="connsiteX3-7" fmla="*/ 0 w 2227965"/>
              <a:gd name="connsiteY3-8" fmla="*/ 0 h 1672305"/>
              <a:gd name="connsiteX0-9" fmla="*/ 0 w 637290"/>
              <a:gd name="connsiteY0-10" fmla="*/ 0 h 1748505"/>
              <a:gd name="connsiteX1-11" fmla="*/ 637290 w 637290"/>
              <a:gd name="connsiteY1-12" fmla="*/ 1748505 h 1748505"/>
              <a:gd name="connsiteX2-13" fmla="*/ 0 w 637290"/>
              <a:gd name="connsiteY2-14" fmla="*/ 1672305 h 1748505"/>
              <a:gd name="connsiteX3-15" fmla="*/ 0 w 637290"/>
              <a:gd name="connsiteY3-16" fmla="*/ 0 h 1748505"/>
              <a:gd name="connsiteX0-17" fmla="*/ 0 w 761115"/>
              <a:gd name="connsiteY0-18" fmla="*/ 0 h 891255"/>
              <a:gd name="connsiteX1-19" fmla="*/ 761115 w 761115"/>
              <a:gd name="connsiteY1-20" fmla="*/ 891255 h 891255"/>
              <a:gd name="connsiteX2-21" fmla="*/ 123825 w 761115"/>
              <a:gd name="connsiteY2-22" fmla="*/ 815055 h 891255"/>
              <a:gd name="connsiteX3-23" fmla="*/ 0 w 761115"/>
              <a:gd name="connsiteY3-24" fmla="*/ 0 h 891255"/>
              <a:gd name="connsiteX0-25" fmla="*/ 0 w 856365"/>
              <a:gd name="connsiteY0-26" fmla="*/ 0 h 815055"/>
              <a:gd name="connsiteX1-27" fmla="*/ 856365 w 856365"/>
              <a:gd name="connsiteY1-28" fmla="*/ 462630 h 815055"/>
              <a:gd name="connsiteX2-29" fmla="*/ 123825 w 856365"/>
              <a:gd name="connsiteY2-30" fmla="*/ 815055 h 815055"/>
              <a:gd name="connsiteX3-31" fmla="*/ 0 w 856365"/>
              <a:gd name="connsiteY3-32" fmla="*/ 0 h 815055"/>
              <a:gd name="connsiteX0-33" fmla="*/ 0 w 856365"/>
              <a:gd name="connsiteY0-34" fmla="*/ 0 h 634080"/>
              <a:gd name="connsiteX1-35" fmla="*/ 856365 w 856365"/>
              <a:gd name="connsiteY1-36" fmla="*/ 462630 h 634080"/>
              <a:gd name="connsiteX2-37" fmla="*/ 409575 w 856365"/>
              <a:gd name="connsiteY2-38" fmla="*/ 634080 h 634080"/>
              <a:gd name="connsiteX3-39" fmla="*/ 0 w 856365"/>
              <a:gd name="connsiteY3-40" fmla="*/ 0 h 634080"/>
              <a:gd name="connsiteX0-41" fmla="*/ 0 w 608715"/>
              <a:gd name="connsiteY0-42" fmla="*/ 0 h 624555"/>
              <a:gd name="connsiteX1-43" fmla="*/ 608715 w 608715"/>
              <a:gd name="connsiteY1-44" fmla="*/ 453105 h 624555"/>
              <a:gd name="connsiteX2-45" fmla="*/ 161925 w 608715"/>
              <a:gd name="connsiteY2-46" fmla="*/ 624555 h 624555"/>
              <a:gd name="connsiteX3-47" fmla="*/ 0 w 608715"/>
              <a:gd name="connsiteY3-48" fmla="*/ 0 h 624555"/>
              <a:gd name="connsiteX0-49" fmla="*/ 0 w 608715"/>
              <a:gd name="connsiteY0-50" fmla="*/ 0 h 538830"/>
              <a:gd name="connsiteX1-51" fmla="*/ 608715 w 608715"/>
              <a:gd name="connsiteY1-52" fmla="*/ 453105 h 538830"/>
              <a:gd name="connsiteX2-53" fmla="*/ 238125 w 608715"/>
              <a:gd name="connsiteY2-54" fmla="*/ 538830 h 538830"/>
              <a:gd name="connsiteX3-55" fmla="*/ 0 w 608715"/>
              <a:gd name="connsiteY3-56" fmla="*/ 0 h 538830"/>
            </a:gdLst>
            <a:ahLst/>
            <a:cxnLst>
              <a:cxn ang="0">
                <a:pos x="connsiteX0-1" y="connsiteY0-2"/>
              </a:cxn>
              <a:cxn ang="0">
                <a:pos x="connsiteX1-3" y="connsiteY1-4"/>
              </a:cxn>
              <a:cxn ang="0">
                <a:pos x="connsiteX2-5" y="connsiteY2-6"/>
              </a:cxn>
              <a:cxn ang="0">
                <a:pos x="connsiteX3-7" y="connsiteY3-8"/>
              </a:cxn>
            </a:cxnLst>
            <a:rect l="l" t="t" r="r" b="b"/>
            <a:pathLst>
              <a:path w="608715" h="538830">
                <a:moveTo>
                  <a:pt x="0" y="0"/>
                </a:moveTo>
                <a:lnTo>
                  <a:pt x="608715" y="453105"/>
                </a:lnTo>
                <a:lnTo>
                  <a:pt x="238125" y="538830"/>
                </a:lnTo>
                <a:lnTo>
                  <a:pt x="0" y="0"/>
                </a:lnTo>
                <a:close/>
              </a:path>
            </a:pathLst>
          </a:custGeom>
          <a:gradFill>
            <a:gsLst>
              <a:gs pos="26250">
                <a:srgbClr val="C0C0C0"/>
              </a:gs>
              <a:gs pos="63000">
                <a:srgbClr val="C0C0C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20559" y="2776095"/>
            <a:ext cx="938280" cy="2112360"/>
          </a:xfrm>
          <a:custGeom>
            <a:avLst/>
            <a:gdLst>
              <a:gd name="connsiteX0" fmla="*/ 0 w 2227965"/>
              <a:gd name="connsiteY0" fmla="*/ 0 h 1672305"/>
              <a:gd name="connsiteX1" fmla="*/ 2227965 w 2227965"/>
              <a:gd name="connsiteY1" fmla="*/ 0 h 1672305"/>
              <a:gd name="connsiteX2" fmla="*/ 2227965 w 2227965"/>
              <a:gd name="connsiteY2" fmla="*/ 1672305 h 1672305"/>
              <a:gd name="connsiteX3" fmla="*/ 0 w 2227965"/>
              <a:gd name="connsiteY3" fmla="*/ 1672305 h 1672305"/>
              <a:gd name="connsiteX4" fmla="*/ 0 w 2227965"/>
              <a:gd name="connsiteY4" fmla="*/ 0 h 1672305"/>
              <a:gd name="connsiteX0-1" fmla="*/ 0 w 2227965"/>
              <a:gd name="connsiteY0-2" fmla="*/ 0 h 1672305"/>
              <a:gd name="connsiteX1-3" fmla="*/ 2227965 w 2227965"/>
              <a:gd name="connsiteY1-4" fmla="*/ 1672305 h 1672305"/>
              <a:gd name="connsiteX2-5" fmla="*/ 0 w 2227965"/>
              <a:gd name="connsiteY2-6" fmla="*/ 1672305 h 1672305"/>
              <a:gd name="connsiteX3-7" fmla="*/ 0 w 2227965"/>
              <a:gd name="connsiteY3-8" fmla="*/ 0 h 1672305"/>
              <a:gd name="connsiteX0-9" fmla="*/ 0 w 637290"/>
              <a:gd name="connsiteY0-10" fmla="*/ 0 h 1748505"/>
              <a:gd name="connsiteX1-11" fmla="*/ 637290 w 637290"/>
              <a:gd name="connsiteY1-12" fmla="*/ 1748505 h 1748505"/>
              <a:gd name="connsiteX2-13" fmla="*/ 0 w 637290"/>
              <a:gd name="connsiteY2-14" fmla="*/ 1672305 h 1748505"/>
              <a:gd name="connsiteX3-15" fmla="*/ 0 w 637290"/>
              <a:gd name="connsiteY3-16" fmla="*/ 0 h 1748505"/>
              <a:gd name="connsiteX0-17" fmla="*/ 0 w 1456440"/>
              <a:gd name="connsiteY0-18" fmla="*/ 0 h 1672305"/>
              <a:gd name="connsiteX1-19" fmla="*/ 1456440 w 1456440"/>
              <a:gd name="connsiteY1-20" fmla="*/ 1624680 h 1672305"/>
              <a:gd name="connsiteX2-21" fmla="*/ 0 w 1456440"/>
              <a:gd name="connsiteY2-22" fmla="*/ 1672305 h 1672305"/>
              <a:gd name="connsiteX3-23" fmla="*/ 0 w 1456440"/>
              <a:gd name="connsiteY3-24" fmla="*/ 0 h 1672305"/>
              <a:gd name="connsiteX0-25" fmla="*/ 0 w 1456440"/>
              <a:gd name="connsiteY0-26" fmla="*/ 0 h 1672305"/>
              <a:gd name="connsiteX1-27" fmla="*/ 846840 w 1456440"/>
              <a:gd name="connsiteY1-28" fmla="*/ 910305 h 1672305"/>
              <a:gd name="connsiteX2-29" fmla="*/ 1456440 w 1456440"/>
              <a:gd name="connsiteY2-30" fmla="*/ 1624680 h 1672305"/>
              <a:gd name="connsiteX3-31" fmla="*/ 0 w 1456440"/>
              <a:gd name="connsiteY3-32" fmla="*/ 1672305 h 1672305"/>
              <a:gd name="connsiteX4-33" fmla="*/ 0 w 1456440"/>
              <a:gd name="connsiteY4-34" fmla="*/ 0 h 1672305"/>
              <a:gd name="connsiteX0-35" fmla="*/ 0 w 1456440"/>
              <a:gd name="connsiteY0-36" fmla="*/ 0 h 1672305"/>
              <a:gd name="connsiteX1-37" fmla="*/ 1284990 w 1456440"/>
              <a:gd name="connsiteY1-38" fmla="*/ 786480 h 1672305"/>
              <a:gd name="connsiteX2-39" fmla="*/ 1456440 w 1456440"/>
              <a:gd name="connsiteY2-40" fmla="*/ 1624680 h 1672305"/>
              <a:gd name="connsiteX3-41" fmla="*/ 0 w 1456440"/>
              <a:gd name="connsiteY3-42" fmla="*/ 1672305 h 1672305"/>
              <a:gd name="connsiteX4-43" fmla="*/ 0 w 1456440"/>
              <a:gd name="connsiteY4-44" fmla="*/ 0 h 1672305"/>
              <a:gd name="connsiteX0-45" fmla="*/ 0 w 1284990"/>
              <a:gd name="connsiteY0-46" fmla="*/ 0 h 1738980"/>
              <a:gd name="connsiteX1-47" fmla="*/ 1284990 w 1284990"/>
              <a:gd name="connsiteY1-48" fmla="*/ 786480 h 1738980"/>
              <a:gd name="connsiteX2-49" fmla="*/ 675390 w 1284990"/>
              <a:gd name="connsiteY2-50" fmla="*/ 1738980 h 1738980"/>
              <a:gd name="connsiteX3-51" fmla="*/ 0 w 1284990"/>
              <a:gd name="connsiteY3-52" fmla="*/ 1672305 h 1738980"/>
              <a:gd name="connsiteX4-53" fmla="*/ 0 w 1284990"/>
              <a:gd name="connsiteY4-54" fmla="*/ 0 h 1738980"/>
              <a:gd name="connsiteX0-55" fmla="*/ 0 w 903990"/>
              <a:gd name="connsiteY0-56" fmla="*/ 0 h 1738980"/>
              <a:gd name="connsiteX1-57" fmla="*/ 903990 w 903990"/>
              <a:gd name="connsiteY1-58" fmla="*/ 796005 h 1738980"/>
              <a:gd name="connsiteX2-59" fmla="*/ 675390 w 903990"/>
              <a:gd name="connsiteY2-60" fmla="*/ 1738980 h 1738980"/>
              <a:gd name="connsiteX3-61" fmla="*/ 0 w 903990"/>
              <a:gd name="connsiteY3-62" fmla="*/ 1672305 h 1738980"/>
              <a:gd name="connsiteX4-63" fmla="*/ 0 w 903990"/>
              <a:gd name="connsiteY4-64" fmla="*/ 0 h 1738980"/>
              <a:gd name="connsiteX0-65" fmla="*/ 0 w 923040"/>
              <a:gd name="connsiteY0-66" fmla="*/ 0 h 1777080"/>
              <a:gd name="connsiteX1-67" fmla="*/ 903990 w 923040"/>
              <a:gd name="connsiteY1-68" fmla="*/ 796005 h 1777080"/>
              <a:gd name="connsiteX2-69" fmla="*/ 923040 w 923040"/>
              <a:gd name="connsiteY2-70" fmla="*/ 1777080 h 1777080"/>
              <a:gd name="connsiteX3-71" fmla="*/ 0 w 923040"/>
              <a:gd name="connsiteY3-72" fmla="*/ 1672305 h 1777080"/>
              <a:gd name="connsiteX4-73" fmla="*/ 0 w 923040"/>
              <a:gd name="connsiteY4-74" fmla="*/ 0 h 1777080"/>
              <a:gd name="connsiteX0-75" fmla="*/ 0 w 903990"/>
              <a:gd name="connsiteY0-76" fmla="*/ 0 h 2043780"/>
              <a:gd name="connsiteX1-77" fmla="*/ 903990 w 903990"/>
              <a:gd name="connsiteY1-78" fmla="*/ 796005 h 2043780"/>
              <a:gd name="connsiteX2-79" fmla="*/ 763020 w 903990"/>
              <a:gd name="connsiteY2-80" fmla="*/ 2043780 h 2043780"/>
              <a:gd name="connsiteX3-81" fmla="*/ 0 w 903990"/>
              <a:gd name="connsiteY3-82" fmla="*/ 1672305 h 2043780"/>
              <a:gd name="connsiteX4-83" fmla="*/ 0 w 903990"/>
              <a:gd name="connsiteY4-84" fmla="*/ 0 h 2043780"/>
              <a:gd name="connsiteX0-85" fmla="*/ 0 w 903990"/>
              <a:gd name="connsiteY0-86" fmla="*/ 0 h 2043780"/>
              <a:gd name="connsiteX1-87" fmla="*/ 903990 w 903990"/>
              <a:gd name="connsiteY1-88" fmla="*/ 796005 h 2043780"/>
              <a:gd name="connsiteX2-89" fmla="*/ 763020 w 903990"/>
              <a:gd name="connsiteY2-90" fmla="*/ 2043780 h 2043780"/>
              <a:gd name="connsiteX3-91" fmla="*/ 45720 w 903990"/>
              <a:gd name="connsiteY3-92" fmla="*/ 2022825 h 2043780"/>
              <a:gd name="connsiteX4-93" fmla="*/ 0 w 903990"/>
              <a:gd name="connsiteY4-94" fmla="*/ 0 h 2043780"/>
              <a:gd name="connsiteX0-95" fmla="*/ 0 w 763020"/>
              <a:gd name="connsiteY0-96" fmla="*/ 0 h 2043780"/>
              <a:gd name="connsiteX1-97" fmla="*/ 728730 w 763020"/>
              <a:gd name="connsiteY1-98" fmla="*/ 811245 h 2043780"/>
              <a:gd name="connsiteX2-99" fmla="*/ 763020 w 763020"/>
              <a:gd name="connsiteY2-100" fmla="*/ 2043780 h 2043780"/>
              <a:gd name="connsiteX3-101" fmla="*/ 45720 w 763020"/>
              <a:gd name="connsiteY3-102" fmla="*/ 2022825 h 2043780"/>
              <a:gd name="connsiteX4-103" fmla="*/ 0 w 763020"/>
              <a:gd name="connsiteY4-104" fmla="*/ 0 h 2043780"/>
              <a:gd name="connsiteX0-105" fmla="*/ 0 w 763020"/>
              <a:gd name="connsiteY0-106" fmla="*/ 0 h 2043780"/>
              <a:gd name="connsiteX1-107" fmla="*/ 743970 w 763020"/>
              <a:gd name="connsiteY1-108" fmla="*/ 811245 h 2043780"/>
              <a:gd name="connsiteX2-109" fmla="*/ 763020 w 763020"/>
              <a:gd name="connsiteY2-110" fmla="*/ 2043780 h 2043780"/>
              <a:gd name="connsiteX3-111" fmla="*/ 45720 w 763020"/>
              <a:gd name="connsiteY3-112" fmla="*/ 2022825 h 2043780"/>
              <a:gd name="connsiteX4-113" fmla="*/ 0 w 763020"/>
              <a:gd name="connsiteY4-114" fmla="*/ 0 h 2043780"/>
              <a:gd name="connsiteX0-115" fmla="*/ 0 w 938280"/>
              <a:gd name="connsiteY0-116" fmla="*/ 0 h 2112360"/>
              <a:gd name="connsiteX1-117" fmla="*/ 743970 w 938280"/>
              <a:gd name="connsiteY1-118" fmla="*/ 811245 h 2112360"/>
              <a:gd name="connsiteX2-119" fmla="*/ 938280 w 938280"/>
              <a:gd name="connsiteY2-120" fmla="*/ 2112360 h 2112360"/>
              <a:gd name="connsiteX3-121" fmla="*/ 45720 w 938280"/>
              <a:gd name="connsiteY3-122" fmla="*/ 2022825 h 2112360"/>
              <a:gd name="connsiteX4-123" fmla="*/ 0 w 938280"/>
              <a:gd name="connsiteY4-124" fmla="*/ 0 h 2112360"/>
              <a:gd name="connsiteX0-125" fmla="*/ 0 w 938280"/>
              <a:gd name="connsiteY0-126" fmla="*/ 0 h 2112360"/>
              <a:gd name="connsiteX1-127" fmla="*/ 832870 w 938280"/>
              <a:gd name="connsiteY1-128" fmla="*/ 709645 h 2112360"/>
              <a:gd name="connsiteX2-129" fmla="*/ 938280 w 938280"/>
              <a:gd name="connsiteY2-130" fmla="*/ 2112360 h 2112360"/>
              <a:gd name="connsiteX3-131" fmla="*/ 45720 w 938280"/>
              <a:gd name="connsiteY3-132" fmla="*/ 2022825 h 2112360"/>
              <a:gd name="connsiteX4-133" fmla="*/ 0 w 938280"/>
              <a:gd name="connsiteY4-134" fmla="*/ 0 h 2112360"/>
            </a:gdLst>
            <a:ahLst/>
            <a:cxnLst>
              <a:cxn ang="0">
                <a:pos x="connsiteX0-1" y="connsiteY0-2"/>
              </a:cxn>
              <a:cxn ang="0">
                <a:pos x="connsiteX1-3" y="connsiteY1-4"/>
              </a:cxn>
              <a:cxn ang="0">
                <a:pos x="connsiteX2-5" y="connsiteY2-6"/>
              </a:cxn>
              <a:cxn ang="0">
                <a:pos x="connsiteX3-7" y="connsiteY3-8"/>
              </a:cxn>
              <a:cxn ang="0">
                <a:pos x="connsiteX4-33" y="connsiteY4-34"/>
              </a:cxn>
            </a:cxnLst>
            <a:rect l="l" t="t" r="r" b="b"/>
            <a:pathLst>
              <a:path w="938280" h="2112360">
                <a:moveTo>
                  <a:pt x="0" y="0"/>
                </a:moveTo>
                <a:lnTo>
                  <a:pt x="832870" y="709645"/>
                </a:lnTo>
                <a:lnTo>
                  <a:pt x="938280" y="2112360"/>
                </a:lnTo>
                <a:lnTo>
                  <a:pt x="45720" y="2022825"/>
                </a:lnTo>
                <a:lnTo>
                  <a:pt x="0" y="0"/>
                </a:lnTo>
                <a:close/>
              </a:path>
            </a:pathLst>
          </a:custGeom>
          <a:gradFill>
            <a:gsLst>
              <a:gs pos="0">
                <a:srgbClr val="C0C0C0"/>
              </a:gs>
              <a:gs pos="60000">
                <a:srgbClr val="C0C0C0">
                  <a:alpha val="10000"/>
                </a:srgbClr>
              </a:gs>
              <a:gs pos="98000">
                <a:srgbClr val="C0C0C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 name="等腰三角形 6"/>
          <p:cNvSpPr/>
          <p:nvPr/>
        </p:nvSpPr>
        <p:spPr>
          <a:xfrm>
            <a:off x="214051" y="2517190"/>
            <a:ext cx="6498590" cy="4110355"/>
          </a:xfrm>
          <a:custGeom>
            <a:avLst/>
            <a:gdLst>
              <a:gd name="connsiteX0" fmla="*/ 0 w 980955"/>
              <a:gd name="connsiteY0" fmla="*/ 2715766 h 2715766"/>
              <a:gd name="connsiteX1" fmla="*/ 490478 w 980955"/>
              <a:gd name="connsiteY1" fmla="*/ 0 h 2715766"/>
              <a:gd name="connsiteX2" fmla="*/ 980955 w 980955"/>
              <a:gd name="connsiteY2" fmla="*/ 2715766 h 2715766"/>
              <a:gd name="connsiteX3" fmla="*/ 0 w 980955"/>
              <a:gd name="connsiteY3" fmla="*/ 2715766 h 2715766"/>
              <a:gd name="connsiteX0-1" fmla="*/ 0 w 980955"/>
              <a:gd name="connsiteY0-2" fmla="*/ 2715766 h 2715766"/>
              <a:gd name="connsiteX1-3" fmla="*/ 490478 w 980955"/>
              <a:gd name="connsiteY1-4" fmla="*/ 0 h 2715766"/>
              <a:gd name="connsiteX2-5" fmla="*/ 802434 w 980955"/>
              <a:gd name="connsiteY2-6" fmla="*/ 1706116 h 2715766"/>
              <a:gd name="connsiteX3-7" fmla="*/ 980955 w 980955"/>
              <a:gd name="connsiteY3-8" fmla="*/ 2715766 h 2715766"/>
              <a:gd name="connsiteX4" fmla="*/ 0 w 980955"/>
              <a:gd name="connsiteY4" fmla="*/ 2715766 h 2715766"/>
              <a:gd name="connsiteX0-9" fmla="*/ 0 w 980955"/>
              <a:gd name="connsiteY0-10" fmla="*/ 2715766 h 2715766"/>
              <a:gd name="connsiteX1-11" fmla="*/ 490478 w 980955"/>
              <a:gd name="connsiteY1-12" fmla="*/ 0 h 2715766"/>
              <a:gd name="connsiteX2-13" fmla="*/ 802434 w 980955"/>
              <a:gd name="connsiteY2-14" fmla="*/ 1706116 h 2715766"/>
              <a:gd name="connsiteX3-15" fmla="*/ 935784 w 980955"/>
              <a:gd name="connsiteY3-16" fmla="*/ 2410966 h 2715766"/>
              <a:gd name="connsiteX4-17" fmla="*/ 980955 w 980955"/>
              <a:gd name="connsiteY4-18" fmla="*/ 2715766 h 2715766"/>
              <a:gd name="connsiteX5" fmla="*/ 0 w 980955"/>
              <a:gd name="connsiteY5" fmla="*/ 2715766 h 2715766"/>
              <a:gd name="connsiteX0-19" fmla="*/ 0 w 980955"/>
              <a:gd name="connsiteY0-20" fmla="*/ 2715766 h 2715766"/>
              <a:gd name="connsiteX1-21" fmla="*/ 490478 w 980955"/>
              <a:gd name="connsiteY1-22" fmla="*/ 0 h 2715766"/>
              <a:gd name="connsiteX2-23" fmla="*/ 802434 w 980955"/>
              <a:gd name="connsiteY2-24" fmla="*/ 1706116 h 2715766"/>
              <a:gd name="connsiteX3-25" fmla="*/ 935784 w 980955"/>
              <a:gd name="connsiteY3-26" fmla="*/ 2410966 h 2715766"/>
              <a:gd name="connsiteX4-27" fmla="*/ 980955 w 980955"/>
              <a:gd name="connsiteY4-28" fmla="*/ 2715766 h 2715766"/>
              <a:gd name="connsiteX5-29" fmla="*/ 650034 w 980955"/>
              <a:gd name="connsiteY5-30" fmla="*/ 2715766 h 2715766"/>
              <a:gd name="connsiteX6" fmla="*/ 0 w 980955"/>
              <a:gd name="connsiteY6" fmla="*/ 2715766 h 2715766"/>
              <a:gd name="connsiteX0-31" fmla="*/ 0 w 3219330"/>
              <a:gd name="connsiteY0-32" fmla="*/ 2715766 h 2734816"/>
              <a:gd name="connsiteX1-33" fmla="*/ 490478 w 3219330"/>
              <a:gd name="connsiteY1-34" fmla="*/ 0 h 2734816"/>
              <a:gd name="connsiteX2-35" fmla="*/ 802434 w 3219330"/>
              <a:gd name="connsiteY2-36" fmla="*/ 1706116 h 2734816"/>
              <a:gd name="connsiteX3-37" fmla="*/ 935784 w 3219330"/>
              <a:gd name="connsiteY3-38" fmla="*/ 2410966 h 2734816"/>
              <a:gd name="connsiteX4-39" fmla="*/ 3219330 w 3219330"/>
              <a:gd name="connsiteY4-40" fmla="*/ 2734816 h 2734816"/>
              <a:gd name="connsiteX5-41" fmla="*/ 650034 w 3219330"/>
              <a:gd name="connsiteY5-42" fmla="*/ 2715766 h 2734816"/>
              <a:gd name="connsiteX6-43" fmla="*/ 0 w 3219330"/>
              <a:gd name="connsiteY6-44" fmla="*/ 2715766 h 2734816"/>
              <a:gd name="connsiteX0-45" fmla="*/ 0 w 3219330"/>
              <a:gd name="connsiteY0-46" fmla="*/ 2715766 h 2734816"/>
              <a:gd name="connsiteX1-47" fmla="*/ 490478 w 3219330"/>
              <a:gd name="connsiteY1-48" fmla="*/ 0 h 2734816"/>
              <a:gd name="connsiteX2-49" fmla="*/ 738934 w 3219330"/>
              <a:gd name="connsiteY2-50" fmla="*/ 1318766 h 2734816"/>
              <a:gd name="connsiteX3-51" fmla="*/ 935784 w 3219330"/>
              <a:gd name="connsiteY3-52" fmla="*/ 2410966 h 2734816"/>
              <a:gd name="connsiteX4-53" fmla="*/ 3219330 w 3219330"/>
              <a:gd name="connsiteY4-54" fmla="*/ 2734816 h 2734816"/>
              <a:gd name="connsiteX5-55" fmla="*/ 650034 w 3219330"/>
              <a:gd name="connsiteY5-56" fmla="*/ 2715766 h 2734816"/>
              <a:gd name="connsiteX6-57" fmla="*/ 0 w 3219330"/>
              <a:gd name="connsiteY6-58" fmla="*/ 2715766 h 2734816"/>
              <a:gd name="connsiteX0-59" fmla="*/ 0 w 3219330"/>
              <a:gd name="connsiteY0-60" fmla="*/ 2715766 h 2734816"/>
              <a:gd name="connsiteX1-61" fmla="*/ 490478 w 3219330"/>
              <a:gd name="connsiteY1-62" fmla="*/ 0 h 2734816"/>
              <a:gd name="connsiteX2-63" fmla="*/ 738934 w 3219330"/>
              <a:gd name="connsiteY2-64" fmla="*/ 1318766 h 2734816"/>
              <a:gd name="connsiteX3-65" fmla="*/ 935784 w 3219330"/>
              <a:gd name="connsiteY3-66" fmla="*/ 2410966 h 2734816"/>
              <a:gd name="connsiteX4-67" fmla="*/ 3219330 w 3219330"/>
              <a:gd name="connsiteY4-68" fmla="*/ 2734816 h 2734816"/>
              <a:gd name="connsiteX5-69" fmla="*/ 650034 w 3219330"/>
              <a:gd name="connsiteY5-70" fmla="*/ 2715766 h 2734816"/>
              <a:gd name="connsiteX6-71" fmla="*/ 0 w 3219330"/>
              <a:gd name="connsiteY6-72" fmla="*/ 2715766 h 2734816"/>
              <a:gd name="connsiteX0-73" fmla="*/ 0 w 3219330"/>
              <a:gd name="connsiteY0-74" fmla="*/ 2715766 h 2734816"/>
              <a:gd name="connsiteX1-75" fmla="*/ 256333 w 3219330"/>
              <a:gd name="connsiteY1-76" fmla="*/ 1287016 h 2734816"/>
              <a:gd name="connsiteX2-77" fmla="*/ 490478 w 3219330"/>
              <a:gd name="connsiteY2-78" fmla="*/ 0 h 2734816"/>
              <a:gd name="connsiteX3-79" fmla="*/ 738934 w 3219330"/>
              <a:gd name="connsiteY3-80" fmla="*/ 1318766 h 2734816"/>
              <a:gd name="connsiteX4-81" fmla="*/ 935784 w 3219330"/>
              <a:gd name="connsiteY4-82" fmla="*/ 2410966 h 2734816"/>
              <a:gd name="connsiteX5-83" fmla="*/ 3219330 w 3219330"/>
              <a:gd name="connsiteY5-84" fmla="*/ 2734816 h 2734816"/>
              <a:gd name="connsiteX6-85" fmla="*/ 650034 w 3219330"/>
              <a:gd name="connsiteY6-86" fmla="*/ 2715766 h 2734816"/>
              <a:gd name="connsiteX7" fmla="*/ 0 w 3219330"/>
              <a:gd name="connsiteY7" fmla="*/ 2715766 h 2734816"/>
              <a:gd name="connsiteX0-87" fmla="*/ 0 w 3219330"/>
              <a:gd name="connsiteY0-88" fmla="*/ 2715766 h 2734816"/>
              <a:gd name="connsiteX1-89" fmla="*/ 256333 w 3219330"/>
              <a:gd name="connsiteY1-90" fmla="*/ 1287016 h 2734816"/>
              <a:gd name="connsiteX2-91" fmla="*/ 490478 w 3219330"/>
              <a:gd name="connsiteY2-92" fmla="*/ 0 h 2734816"/>
              <a:gd name="connsiteX3-93" fmla="*/ 738934 w 3219330"/>
              <a:gd name="connsiteY3-94" fmla="*/ 1318766 h 2734816"/>
              <a:gd name="connsiteX4-95" fmla="*/ 935784 w 3219330"/>
              <a:gd name="connsiteY4-96" fmla="*/ 2410966 h 2734816"/>
              <a:gd name="connsiteX5-97" fmla="*/ 3219330 w 3219330"/>
              <a:gd name="connsiteY5-98" fmla="*/ 2734816 h 2734816"/>
              <a:gd name="connsiteX6-99" fmla="*/ 650034 w 3219330"/>
              <a:gd name="connsiteY6-100" fmla="*/ 2715766 h 2734816"/>
              <a:gd name="connsiteX7-101" fmla="*/ 0 w 3219330"/>
              <a:gd name="connsiteY7-102" fmla="*/ 2715766 h 2734816"/>
              <a:gd name="connsiteX0-103" fmla="*/ 0 w 3219330"/>
              <a:gd name="connsiteY0-104" fmla="*/ 2715766 h 2734816"/>
              <a:gd name="connsiteX1-105" fmla="*/ 256333 w 3219330"/>
              <a:gd name="connsiteY1-106" fmla="*/ 1287016 h 2734816"/>
              <a:gd name="connsiteX2-107" fmla="*/ 490478 w 3219330"/>
              <a:gd name="connsiteY2-108" fmla="*/ 0 h 2734816"/>
              <a:gd name="connsiteX3-109" fmla="*/ 738934 w 3219330"/>
              <a:gd name="connsiteY3-110" fmla="*/ 1318766 h 2734816"/>
              <a:gd name="connsiteX4-111" fmla="*/ 935784 w 3219330"/>
              <a:gd name="connsiteY4-112" fmla="*/ 2410966 h 2734816"/>
              <a:gd name="connsiteX5-113" fmla="*/ 3219330 w 3219330"/>
              <a:gd name="connsiteY5-114" fmla="*/ 2734816 h 2734816"/>
              <a:gd name="connsiteX6-115" fmla="*/ 650034 w 3219330"/>
              <a:gd name="connsiteY6-116" fmla="*/ 2715766 h 2734816"/>
              <a:gd name="connsiteX7-117" fmla="*/ 0 w 3219330"/>
              <a:gd name="connsiteY7-118" fmla="*/ 2715766 h 2734816"/>
              <a:gd name="connsiteX0-119" fmla="*/ 0 w 3219330"/>
              <a:gd name="connsiteY0-120" fmla="*/ 2715766 h 2734816"/>
              <a:gd name="connsiteX1-121" fmla="*/ 256333 w 3219330"/>
              <a:gd name="connsiteY1-122" fmla="*/ 1287016 h 2734816"/>
              <a:gd name="connsiteX2-123" fmla="*/ 490478 w 3219330"/>
              <a:gd name="connsiteY2-124" fmla="*/ 0 h 2734816"/>
              <a:gd name="connsiteX3-125" fmla="*/ 738934 w 3219330"/>
              <a:gd name="connsiteY3-126" fmla="*/ 1318766 h 2734816"/>
              <a:gd name="connsiteX4-127" fmla="*/ 935784 w 3219330"/>
              <a:gd name="connsiteY4-128" fmla="*/ 2410966 h 2734816"/>
              <a:gd name="connsiteX5-129" fmla="*/ 3219330 w 3219330"/>
              <a:gd name="connsiteY5-130" fmla="*/ 2734816 h 2734816"/>
              <a:gd name="connsiteX6-131" fmla="*/ 650034 w 3219330"/>
              <a:gd name="connsiteY6-132" fmla="*/ 2715766 h 2734816"/>
              <a:gd name="connsiteX7-133" fmla="*/ 0 w 3219330"/>
              <a:gd name="connsiteY7-134" fmla="*/ 2715766 h 2734816"/>
              <a:gd name="connsiteX0-135" fmla="*/ 0 w 3219330"/>
              <a:gd name="connsiteY0-136" fmla="*/ 2715766 h 2734816"/>
              <a:gd name="connsiteX1-137" fmla="*/ 256333 w 3219330"/>
              <a:gd name="connsiteY1-138" fmla="*/ 1287016 h 2734816"/>
              <a:gd name="connsiteX2-139" fmla="*/ 490478 w 3219330"/>
              <a:gd name="connsiteY2-140" fmla="*/ 0 h 2734816"/>
              <a:gd name="connsiteX3-141" fmla="*/ 738934 w 3219330"/>
              <a:gd name="connsiteY3-142" fmla="*/ 1318766 h 2734816"/>
              <a:gd name="connsiteX4-143" fmla="*/ 815133 w 3219330"/>
              <a:gd name="connsiteY4-144" fmla="*/ 1699766 h 2734816"/>
              <a:gd name="connsiteX5-145" fmla="*/ 935784 w 3219330"/>
              <a:gd name="connsiteY5-146" fmla="*/ 2410966 h 2734816"/>
              <a:gd name="connsiteX6-147" fmla="*/ 3219330 w 3219330"/>
              <a:gd name="connsiteY6-148" fmla="*/ 2734816 h 2734816"/>
              <a:gd name="connsiteX7-149" fmla="*/ 650034 w 3219330"/>
              <a:gd name="connsiteY7-150" fmla="*/ 2715766 h 2734816"/>
              <a:gd name="connsiteX8" fmla="*/ 0 w 3219330"/>
              <a:gd name="connsiteY8" fmla="*/ 2715766 h 2734816"/>
              <a:gd name="connsiteX0-151" fmla="*/ 0 w 3219330"/>
              <a:gd name="connsiteY0-152" fmla="*/ 2715766 h 2734816"/>
              <a:gd name="connsiteX1-153" fmla="*/ 256333 w 3219330"/>
              <a:gd name="connsiteY1-154" fmla="*/ 1287016 h 2734816"/>
              <a:gd name="connsiteX2-155" fmla="*/ 490478 w 3219330"/>
              <a:gd name="connsiteY2-156" fmla="*/ 0 h 2734816"/>
              <a:gd name="connsiteX3-157" fmla="*/ 738934 w 3219330"/>
              <a:gd name="connsiteY3-158" fmla="*/ 1318766 h 2734816"/>
              <a:gd name="connsiteX4-159" fmla="*/ 1221533 w 3219330"/>
              <a:gd name="connsiteY4-160" fmla="*/ 1579116 h 2734816"/>
              <a:gd name="connsiteX5-161" fmla="*/ 935784 w 3219330"/>
              <a:gd name="connsiteY5-162" fmla="*/ 2410966 h 2734816"/>
              <a:gd name="connsiteX6-163" fmla="*/ 3219330 w 3219330"/>
              <a:gd name="connsiteY6-164" fmla="*/ 2734816 h 2734816"/>
              <a:gd name="connsiteX7-165" fmla="*/ 650034 w 3219330"/>
              <a:gd name="connsiteY7-166" fmla="*/ 2715766 h 2734816"/>
              <a:gd name="connsiteX8-167" fmla="*/ 0 w 3219330"/>
              <a:gd name="connsiteY8-168" fmla="*/ 2715766 h 2734816"/>
              <a:gd name="connsiteX0-169" fmla="*/ 0 w 3219330"/>
              <a:gd name="connsiteY0-170" fmla="*/ 2715766 h 2734816"/>
              <a:gd name="connsiteX1-171" fmla="*/ 256333 w 3219330"/>
              <a:gd name="connsiteY1-172" fmla="*/ 1287016 h 2734816"/>
              <a:gd name="connsiteX2-173" fmla="*/ 490478 w 3219330"/>
              <a:gd name="connsiteY2-174" fmla="*/ 0 h 2734816"/>
              <a:gd name="connsiteX3-175" fmla="*/ 738934 w 3219330"/>
              <a:gd name="connsiteY3-176" fmla="*/ 1318766 h 2734816"/>
              <a:gd name="connsiteX4-177" fmla="*/ 1221533 w 3219330"/>
              <a:gd name="connsiteY4-178" fmla="*/ 1579116 h 2734816"/>
              <a:gd name="connsiteX5-179" fmla="*/ 935784 w 3219330"/>
              <a:gd name="connsiteY5-180" fmla="*/ 2410966 h 2734816"/>
              <a:gd name="connsiteX6-181" fmla="*/ 3219330 w 3219330"/>
              <a:gd name="connsiteY6-182" fmla="*/ 2734816 h 2734816"/>
              <a:gd name="connsiteX7-183" fmla="*/ 650034 w 3219330"/>
              <a:gd name="connsiteY7-184" fmla="*/ 2715766 h 2734816"/>
              <a:gd name="connsiteX8-185" fmla="*/ 0 w 3219330"/>
              <a:gd name="connsiteY8-186" fmla="*/ 2715766 h 2734816"/>
              <a:gd name="connsiteX0-187" fmla="*/ 0 w 3219330"/>
              <a:gd name="connsiteY0-188" fmla="*/ 2715766 h 2734816"/>
              <a:gd name="connsiteX1-189" fmla="*/ 256333 w 3219330"/>
              <a:gd name="connsiteY1-190" fmla="*/ 1287016 h 2734816"/>
              <a:gd name="connsiteX2-191" fmla="*/ 490478 w 3219330"/>
              <a:gd name="connsiteY2-192" fmla="*/ 0 h 2734816"/>
              <a:gd name="connsiteX3-193" fmla="*/ 738934 w 3219330"/>
              <a:gd name="connsiteY3-194" fmla="*/ 1318766 h 2734816"/>
              <a:gd name="connsiteX4-195" fmla="*/ 1221533 w 3219330"/>
              <a:gd name="connsiteY4-196" fmla="*/ 1579116 h 2734816"/>
              <a:gd name="connsiteX5-197" fmla="*/ 935784 w 3219330"/>
              <a:gd name="connsiteY5-198" fmla="*/ 2410966 h 2734816"/>
              <a:gd name="connsiteX6-199" fmla="*/ 3219330 w 3219330"/>
              <a:gd name="connsiteY6-200" fmla="*/ 2734816 h 2734816"/>
              <a:gd name="connsiteX7-201" fmla="*/ 650034 w 3219330"/>
              <a:gd name="connsiteY7-202" fmla="*/ 2715766 h 2734816"/>
              <a:gd name="connsiteX8-203" fmla="*/ 0 w 3219330"/>
              <a:gd name="connsiteY8-204" fmla="*/ 2715766 h 2734816"/>
              <a:gd name="connsiteX0-205" fmla="*/ 0 w 3219330"/>
              <a:gd name="connsiteY0-206" fmla="*/ 2715766 h 2734816"/>
              <a:gd name="connsiteX1-207" fmla="*/ 256333 w 3219330"/>
              <a:gd name="connsiteY1-208" fmla="*/ 1287016 h 2734816"/>
              <a:gd name="connsiteX2-209" fmla="*/ 490478 w 3219330"/>
              <a:gd name="connsiteY2-210" fmla="*/ 0 h 2734816"/>
              <a:gd name="connsiteX3-211" fmla="*/ 738934 w 3219330"/>
              <a:gd name="connsiteY3-212" fmla="*/ 1318766 h 2734816"/>
              <a:gd name="connsiteX4-213" fmla="*/ 1221533 w 3219330"/>
              <a:gd name="connsiteY4-214" fmla="*/ 1579116 h 2734816"/>
              <a:gd name="connsiteX5-215" fmla="*/ 1253284 w 3219330"/>
              <a:gd name="connsiteY5-216" fmla="*/ 2328416 h 2734816"/>
              <a:gd name="connsiteX6-217" fmla="*/ 3219330 w 3219330"/>
              <a:gd name="connsiteY6-218" fmla="*/ 2734816 h 2734816"/>
              <a:gd name="connsiteX7-219" fmla="*/ 650034 w 3219330"/>
              <a:gd name="connsiteY7-220" fmla="*/ 2715766 h 2734816"/>
              <a:gd name="connsiteX8-221" fmla="*/ 0 w 3219330"/>
              <a:gd name="connsiteY8-222" fmla="*/ 2715766 h 2734816"/>
              <a:gd name="connsiteX0-223" fmla="*/ 0 w 3219330"/>
              <a:gd name="connsiteY0-224" fmla="*/ 2715766 h 2734816"/>
              <a:gd name="connsiteX1-225" fmla="*/ 256333 w 3219330"/>
              <a:gd name="connsiteY1-226" fmla="*/ 1287016 h 2734816"/>
              <a:gd name="connsiteX2-227" fmla="*/ 490478 w 3219330"/>
              <a:gd name="connsiteY2-228" fmla="*/ 0 h 2734816"/>
              <a:gd name="connsiteX3-229" fmla="*/ 738934 w 3219330"/>
              <a:gd name="connsiteY3-230" fmla="*/ 1318766 h 2734816"/>
              <a:gd name="connsiteX4-231" fmla="*/ 1221533 w 3219330"/>
              <a:gd name="connsiteY4-232" fmla="*/ 1579116 h 2734816"/>
              <a:gd name="connsiteX5-233" fmla="*/ 1253284 w 3219330"/>
              <a:gd name="connsiteY5-234" fmla="*/ 2328416 h 2734816"/>
              <a:gd name="connsiteX6-235" fmla="*/ 3219330 w 3219330"/>
              <a:gd name="connsiteY6-236" fmla="*/ 2734816 h 2734816"/>
              <a:gd name="connsiteX7-237" fmla="*/ 650034 w 3219330"/>
              <a:gd name="connsiteY7-238" fmla="*/ 2715766 h 2734816"/>
              <a:gd name="connsiteX8-239" fmla="*/ 0 w 3219330"/>
              <a:gd name="connsiteY8-240" fmla="*/ 2715766 h 2734816"/>
              <a:gd name="connsiteX0-241" fmla="*/ 0 w 3219330"/>
              <a:gd name="connsiteY0-242" fmla="*/ 2715766 h 2734816"/>
              <a:gd name="connsiteX1-243" fmla="*/ 256333 w 3219330"/>
              <a:gd name="connsiteY1-244" fmla="*/ 1287016 h 2734816"/>
              <a:gd name="connsiteX2-245" fmla="*/ 490478 w 3219330"/>
              <a:gd name="connsiteY2-246" fmla="*/ 0 h 2734816"/>
              <a:gd name="connsiteX3-247" fmla="*/ 738934 w 3219330"/>
              <a:gd name="connsiteY3-248" fmla="*/ 1318766 h 2734816"/>
              <a:gd name="connsiteX4-249" fmla="*/ 1221533 w 3219330"/>
              <a:gd name="connsiteY4-250" fmla="*/ 1579116 h 2734816"/>
              <a:gd name="connsiteX5-251" fmla="*/ 1253284 w 3219330"/>
              <a:gd name="connsiteY5-252" fmla="*/ 2328416 h 2734816"/>
              <a:gd name="connsiteX6-253" fmla="*/ 3219330 w 3219330"/>
              <a:gd name="connsiteY6-254" fmla="*/ 2734816 h 2734816"/>
              <a:gd name="connsiteX7-255" fmla="*/ 650034 w 3219330"/>
              <a:gd name="connsiteY7-256" fmla="*/ 2715766 h 2734816"/>
              <a:gd name="connsiteX8-257" fmla="*/ 0 w 3219330"/>
              <a:gd name="connsiteY8-258" fmla="*/ 2715766 h 2734816"/>
              <a:gd name="connsiteX0-259" fmla="*/ 0 w 3219330"/>
              <a:gd name="connsiteY0-260" fmla="*/ 2715766 h 2734816"/>
              <a:gd name="connsiteX1-261" fmla="*/ 256333 w 3219330"/>
              <a:gd name="connsiteY1-262" fmla="*/ 1287016 h 2734816"/>
              <a:gd name="connsiteX2-263" fmla="*/ 490478 w 3219330"/>
              <a:gd name="connsiteY2-264" fmla="*/ 0 h 2734816"/>
              <a:gd name="connsiteX3-265" fmla="*/ 738934 w 3219330"/>
              <a:gd name="connsiteY3-266" fmla="*/ 1318766 h 2734816"/>
              <a:gd name="connsiteX4-267" fmla="*/ 1221533 w 3219330"/>
              <a:gd name="connsiteY4-268" fmla="*/ 1579116 h 2734816"/>
              <a:gd name="connsiteX5-269" fmla="*/ 2148634 w 3219330"/>
              <a:gd name="connsiteY5-270" fmla="*/ 2499866 h 2734816"/>
              <a:gd name="connsiteX6-271" fmla="*/ 3219330 w 3219330"/>
              <a:gd name="connsiteY6-272" fmla="*/ 2734816 h 2734816"/>
              <a:gd name="connsiteX7-273" fmla="*/ 650034 w 3219330"/>
              <a:gd name="connsiteY7-274" fmla="*/ 2715766 h 2734816"/>
              <a:gd name="connsiteX8-275" fmla="*/ 0 w 3219330"/>
              <a:gd name="connsiteY8-276" fmla="*/ 2715766 h 2734816"/>
              <a:gd name="connsiteX0-277" fmla="*/ 0 w 3219330"/>
              <a:gd name="connsiteY0-278" fmla="*/ 2715766 h 2734816"/>
              <a:gd name="connsiteX1-279" fmla="*/ 256333 w 3219330"/>
              <a:gd name="connsiteY1-280" fmla="*/ 1287016 h 2734816"/>
              <a:gd name="connsiteX2-281" fmla="*/ 490478 w 3219330"/>
              <a:gd name="connsiteY2-282" fmla="*/ 0 h 2734816"/>
              <a:gd name="connsiteX3-283" fmla="*/ 738934 w 3219330"/>
              <a:gd name="connsiteY3-284" fmla="*/ 1318766 h 2734816"/>
              <a:gd name="connsiteX4-285" fmla="*/ 1221533 w 3219330"/>
              <a:gd name="connsiteY4-286" fmla="*/ 1579116 h 2734816"/>
              <a:gd name="connsiteX5-287" fmla="*/ 2148634 w 3219330"/>
              <a:gd name="connsiteY5-288" fmla="*/ 2499866 h 2734816"/>
              <a:gd name="connsiteX6-289" fmla="*/ 3219330 w 3219330"/>
              <a:gd name="connsiteY6-290" fmla="*/ 2734816 h 2734816"/>
              <a:gd name="connsiteX7-291" fmla="*/ 650034 w 3219330"/>
              <a:gd name="connsiteY7-292" fmla="*/ 2715766 h 2734816"/>
              <a:gd name="connsiteX8-293" fmla="*/ 0 w 3219330"/>
              <a:gd name="connsiteY8-294" fmla="*/ 2715766 h 2734816"/>
              <a:gd name="connsiteX0-295" fmla="*/ 0 w 3219330"/>
              <a:gd name="connsiteY0-296" fmla="*/ 2715766 h 2734816"/>
              <a:gd name="connsiteX1-297" fmla="*/ 256333 w 3219330"/>
              <a:gd name="connsiteY1-298" fmla="*/ 1287016 h 2734816"/>
              <a:gd name="connsiteX2-299" fmla="*/ 490478 w 3219330"/>
              <a:gd name="connsiteY2-300" fmla="*/ 0 h 2734816"/>
              <a:gd name="connsiteX3-301" fmla="*/ 738934 w 3219330"/>
              <a:gd name="connsiteY3-302" fmla="*/ 1318766 h 2734816"/>
              <a:gd name="connsiteX4-303" fmla="*/ 1221533 w 3219330"/>
              <a:gd name="connsiteY4-304" fmla="*/ 1579116 h 2734816"/>
              <a:gd name="connsiteX5-305" fmla="*/ 2148634 w 3219330"/>
              <a:gd name="connsiteY5-306" fmla="*/ 2499866 h 2734816"/>
              <a:gd name="connsiteX6-307" fmla="*/ 3219330 w 3219330"/>
              <a:gd name="connsiteY6-308" fmla="*/ 2734816 h 2734816"/>
              <a:gd name="connsiteX7-309" fmla="*/ 650034 w 3219330"/>
              <a:gd name="connsiteY7-310" fmla="*/ 2715766 h 2734816"/>
              <a:gd name="connsiteX8-311" fmla="*/ 0 w 3219330"/>
              <a:gd name="connsiteY8-312" fmla="*/ 2715766 h 2734816"/>
              <a:gd name="connsiteX0-313" fmla="*/ 0 w 3638430"/>
              <a:gd name="connsiteY0-314" fmla="*/ 2715766 h 2725291"/>
              <a:gd name="connsiteX1-315" fmla="*/ 256333 w 3638430"/>
              <a:gd name="connsiteY1-316" fmla="*/ 1287016 h 2725291"/>
              <a:gd name="connsiteX2-317" fmla="*/ 490478 w 3638430"/>
              <a:gd name="connsiteY2-318" fmla="*/ 0 h 2725291"/>
              <a:gd name="connsiteX3-319" fmla="*/ 738934 w 3638430"/>
              <a:gd name="connsiteY3-320" fmla="*/ 1318766 h 2725291"/>
              <a:gd name="connsiteX4-321" fmla="*/ 1221533 w 3638430"/>
              <a:gd name="connsiteY4-322" fmla="*/ 1579116 h 2725291"/>
              <a:gd name="connsiteX5-323" fmla="*/ 2148634 w 3638430"/>
              <a:gd name="connsiteY5-324" fmla="*/ 2499866 h 2725291"/>
              <a:gd name="connsiteX6-325" fmla="*/ 3638430 w 3638430"/>
              <a:gd name="connsiteY6-326" fmla="*/ 2725291 h 2725291"/>
              <a:gd name="connsiteX7-327" fmla="*/ 650034 w 3638430"/>
              <a:gd name="connsiteY7-328" fmla="*/ 2715766 h 2725291"/>
              <a:gd name="connsiteX8-329" fmla="*/ 0 w 3638430"/>
              <a:gd name="connsiteY8-330" fmla="*/ 2715766 h 2725291"/>
              <a:gd name="connsiteX0-331" fmla="*/ 0 w 3638430"/>
              <a:gd name="connsiteY0-332" fmla="*/ 2715766 h 2725291"/>
              <a:gd name="connsiteX1-333" fmla="*/ 256333 w 3638430"/>
              <a:gd name="connsiteY1-334" fmla="*/ 1287016 h 2725291"/>
              <a:gd name="connsiteX2-335" fmla="*/ 490478 w 3638430"/>
              <a:gd name="connsiteY2-336" fmla="*/ 0 h 2725291"/>
              <a:gd name="connsiteX3-337" fmla="*/ 738934 w 3638430"/>
              <a:gd name="connsiteY3-338" fmla="*/ 1318766 h 2725291"/>
              <a:gd name="connsiteX4-339" fmla="*/ 1221533 w 3638430"/>
              <a:gd name="connsiteY4-340" fmla="*/ 1579116 h 2725291"/>
              <a:gd name="connsiteX5-341" fmla="*/ 2148634 w 3638430"/>
              <a:gd name="connsiteY5-342" fmla="*/ 2499866 h 2725291"/>
              <a:gd name="connsiteX6-343" fmla="*/ 3638430 w 3638430"/>
              <a:gd name="connsiteY6-344" fmla="*/ 2725291 h 2725291"/>
              <a:gd name="connsiteX7-345" fmla="*/ 650034 w 3638430"/>
              <a:gd name="connsiteY7-346" fmla="*/ 2715766 h 2725291"/>
              <a:gd name="connsiteX8-347" fmla="*/ 0 w 3638430"/>
              <a:gd name="connsiteY8-348" fmla="*/ 2715766 h 2725291"/>
              <a:gd name="connsiteX0-349" fmla="*/ 0 w 3638430"/>
              <a:gd name="connsiteY0-350" fmla="*/ 2715766 h 2725291"/>
              <a:gd name="connsiteX1-351" fmla="*/ 256333 w 3638430"/>
              <a:gd name="connsiteY1-352" fmla="*/ 1287016 h 2725291"/>
              <a:gd name="connsiteX2-353" fmla="*/ 490478 w 3638430"/>
              <a:gd name="connsiteY2-354" fmla="*/ 0 h 2725291"/>
              <a:gd name="connsiteX3-355" fmla="*/ 738934 w 3638430"/>
              <a:gd name="connsiteY3-356" fmla="*/ 1318766 h 2725291"/>
              <a:gd name="connsiteX4-357" fmla="*/ 1221533 w 3638430"/>
              <a:gd name="connsiteY4-358" fmla="*/ 1579116 h 2725291"/>
              <a:gd name="connsiteX5-359" fmla="*/ 2148634 w 3638430"/>
              <a:gd name="connsiteY5-360" fmla="*/ 2499866 h 2725291"/>
              <a:gd name="connsiteX6-361" fmla="*/ 3638430 w 3638430"/>
              <a:gd name="connsiteY6-362" fmla="*/ 2725291 h 2725291"/>
              <a:gd name="connsiteX7-363" fmla="*/ 650034 w 3638430"/>
              <a:gd name="connsiteY7-364" fmla="*/ 2715766 h 2725291"/>
              <a:gd name="connsiteX8-365" fmla="*/ 0 w 3638430"/>
              <a:gd name="connsiteY8-366" fmla="*/ 2715766 h 2725291"/>
              <a:gd name="connsiteX0-367" fmla="*/ 0 w 3638430"/>
              <a:gd name="connsiteY0-368" fmla="*/ 2715766 h 2725291"/>
              <a:gd name="connsiteX1-369" fmla="*/ 256333 w 3638430"/>
              <a:gd name="connsiteY1-370" fmla="*/ 1287016 h 2725291"/>
              <a:gd name="connsiteX2-371" fmla="*/ 490478 w 3638430"/>
              <a:gd name="connsiteY2-372" fmla="*/ 0 h 2725291"/>
              <a:gd name="connsiteX3-373" fmla="*/ 738934 w 3638430"/>
              <a:gd name="connsiteY3-374" fmla="*/ 1318766 h 2725291"/>
              <a:gd name="connsiteX4-375" fmla="*/ 1221533 w 3638430"/>
              <a:gd name="connsiteY4-376" fmla="*/ 1579116 h 2725291"/>
              <a:gd name="connsiteX5-377" fmla="*/ 2148634 w 3638430"/>
              <a:gd name="connsiteY5-378" fmla="*/ 2499866 h 2725291"/>
              <a:gd name="connsiteX6-379" fmla="*/ 3638430 w 3638430"/>
              <a:gd name="connsiteY6-380" fmla="*/ 2725291 h 2725291"/>
              <a:gd name="connsiteX7-381" fmla="*/ 650034 w 3638430"/>
              <a:gd name="connsiteY7-382" fmla="*/ 2715766 h 2725291"/>
              <a:gd name="connsiteX8-383" fmla="*/ 0 w 3638430"/>
              <a:gd name="connsiteY8-384" fmla="*/ 2715766 h 2725291"/>
              <a:gd name="connsiteX0-385" fmla="*/ 89528 w 3727958"/>
              <a:gd name="connsiteY0-386" fmla="*/ 2715766 h 2725291"/>
              <a:gd name="connsiteX1-387" fmla="*/ 345861 w 3727958"/>
              <a:gd name="connsiteY1-388" fmla="*/ 1287016 h 2725291"/>
              <a:gd name="connsiteX2-389" fmla="*/ 580006 w 3727958"/>
              <a:gd name="connsiteY2-390" fmla="*/ 0 h 2725291"/>
              <a:gd name="connsiteX3-391" fmla="*/ 828462 w 3727958"/>
              <a:gd name="connsiteY3-392" fmla="*/ 1318766 h 2725291"/>
              <a:gd name="connsiteX4-393" fmla="*/ 1311061 w 3727958"/>
              <a:gd name="connsiteY4-394" fmla="*/ 1579116 h 2725291"/>
              <a:gd name="connsiteX5-395" fmla="*/ 2238162 w 3727958"/>
              <a:gd name="connsiteY5-396" fmla="*/ 2499866 h 2725291"/>
              <a:gd name="connsiteX6-397" fmla="*/ 3727958 w 3727958"/>
              <a:gd name="connsiteY6-398" fmla="*/ 2725291 h 2725291"/>
              <a:gd name="connsiteX7-399" fmla="*/ 739562 w 3727958"/>
              <a:gd name="connsiteY7-400" fmla="*/ 2715766 h 2725291"/>
              <a:gd name="connsiteX8-401" fmla="*/ 89528 w 3727958"/>
              <a:gd name="connsiteY8-402" fmla="*/ 2715766 h 2725291"/>
              <a:gd name="connsiteX0-403" fmla="*/ 216556 w 3854986"/>
              <a:gd name="connsiteY0-404" fmla="*/ 2715766 h 2725291"/>
              <a:gd name="connsiteX1-405" fmla="*/ 472889 w 3854986"/>
              <a:gd name="connsiteY1-406" fmla="*/ 1287016 h 2725291"/>
              <a:gd name="connsiteX2-407" fmla="*/ 707034 w 3854986"/>
              <a:gd name="connsiteY2-408" fmla="*/ 0 h 2725291"/>
              <a:gd name="connsiteX3-409" fmla="*/ 955490 w 3854986"/>
              <a:gd name="connsiteY3-410" fmla="*/ 1318766 h 2725291"/>
              <a:gd name="connsiteX4-411" fmla="*/ 1438089 w 3854986"/>
              <a:gd name="connsiteY4-412" fmla="*/ 1579116 h 2725291"/>
              <a:gd name="connsiteX5-413" fmla="*/ 2365190 w 3854986"/>
              <a:gd name="connsiteY5-414" fmla="*/ 2499866 h 2725291"/>
              <a:gd name="connsiteX6-415" fmla="*/ 3854986 w 3854986"/>
              <a:gd name="connsiteY6-416" fmla="*/ 2725291 h 2725291"/>
              <a:gd name="connsiteX7-417" fmla="*/ 866590 w 3854986"/>
              <a:gd name="connsiteY7-418" fmla="*/ 2715766 h 2725291"/>
              <a:gd name="connsiteX8-419" fmla="*/ 216556 w 3854986"/>
              <a:gd name="connsiteY8-420" fmla="*/ 2715766 h 2725291"/>
              <a:gd name="connsiteX0-421" fmla="*/ 58613 w 4516193"/>
              <a:gd name="connsiteY0-422" fmla="*/ 2734816 h 2734816"/>
              <a:gd name="connsiteX1-423" fmla="*/ 1134096 w 4516193"/>
              <a:gd name="connsiteY1-424" fmla="*/ 1287016 h 2734816"/>
              <a:gd name="connsiteX2-425" fmla="*/ 1368241 w 4516193"/>
              <a:gd name="connsiteY2-426" fmla="*/ 0 h 2734816"/>
              <a:gd name="connsiteX3-427" fmla="*/ 1616697 w 4516193"/>
              <a:gd name="connsiteY3-428" fmla="*/ 1318766 h 2734816"/>
              <a:gd name="connsiteX4-429" fmla="*/ 2099296 w 4516193"/>
              <a:gd name="connsiteY4-430" fmla="*/ 1579116 h 2734816"/>
              <a:gd name="connsiteX5-431" fmla="*/ 3026397 w 4516193"/>
              <a:gd name="connsiteY5-432" fmla="*/ 2499866 h 2734816"/>
              <a:gd name="connsiteX6-433" fmla="*/ 4516193 w 4516193"/>
              <a:gd name="connsiteY6-434" fmla="*/ 2725291 h 2734816"/>
              <a:gd name="connsiteX7-435" fmla="*/ 1527797 w 4516193"/>
              <a:gd name="connsiteY7-436" fmla="*/ 2715766 h 2734816"/>
              <a:gd name="connsiteX8-437" fmla="*/ 58613 w 4516193"/>
              <a:gd name="connsiteY8-438" fmla="*/ 2734816 h 2734816"/>
              <a:gd name="connsiteX0-439" fmla="*/ 52158 w 4509738"/>
              <a:gd name="connsiteY0-440" fmla="*/ 2734816 h 2734816"/>
              <a:gd name="connsiteX1-441" fmla="*/ 1127641 w 4509738"/>
              <a:gd name="connsiteY1-442" fmla="*/ 1287016 h 2734816"/>
              <a:gd name="connsiteX2-443" fmla="*/ 1361786 w 4509738"/>
              <a:gd name="connsiteY2-444" fmla="*/ 0 h 2734816"/>
              <a:gd name="connsiteX3-445" fmla="*/ 1610242 w 4509738"/>
              <a:gd name="connsiteY3-446" fmla="*/ 1318766 h 2734816"/>
              <a:gd name="connsiteX4-447" fmla="*/ 2092841 w 4509738"/>
              <a:gd name="connsiteY4-448" fmla="*/ 1579116 h 2734816"/>
              <a:gd name="connsiteX5-449" fmla="*/ 3019942 w 4509738"/>
              <a:gd name="connsiteY5-450" fmla="*/ 2499866 h 2734816"/>
              <a:gd name="connsiteX6-451" fmla="*/ 4509738 w 4509738"/>
              <a:gd name="connsiteY6-452" fmla="*/ 2725291 h 2734816"/>
              <a:gd name="connsiteX7-453" fmla="*/ 1521342 w 4509738"/>
              <a:gd name="connsiteY7-454" fmla="*/ 2715766 h 2734816"/>
              <a:gd name="connsiteX8-455" fmla="*/ 52158 w 4509738"/>
              <a:gd name="connsiteY8-456" fmla="*/ 2734816 h 2734816"/>
              <a:gd name="connsiteX0-457" fmla="*/ 41290 w 4775095"/>
              <a:gd name="connsiteY0-458" fmla="*/ 2734816 h 2734816"/>
              <a:gd name="connsiteX1-459" fmla="*/ 1392998 w 4775095"/>
              <a:gd name="connsiteY1-460" fmla="*/ 1287016 h 2734816"/>
              <a:gd name="connsiteX2-461" fmla="*/ 1627143 w 4775095"/>
              <a:gd name="connsiteY2-462" fmla="*/ 0 h 2734816"/>
              <a:gd name="connsiteX3-463" fmla="*/ 1875599 w 4775095"/>
              <a:gd name="connsiteY3-464" fmla="*/ 1318766 h 2734816"/>
              <a:gd name="connsiteX4-465" fmla="*/ 2358198 w 4775095"/>
              <a:gd name="connsiteY4-466" fmla="*/ 1579116 h 2734816"/>
              <a:gd name="connsiteX5-467" fmla="*/ 3285299 w 4775095"/>
              <a:gd name="connsiteY5-468" fmla="*/ 2499866 h 2734816"/>
              <a:gd name="connsiteX6-469" fmla="*/ 4775095 w 4775095"/>
              <a:gd name="connsiteY6-470" fmla="*/ 2725291 h 2734816"/>
              <a:gd name="connsiteX7-471" fmla="*/ 1786699 w 4775095"/>
              <a:gd name="connsiteY7-472" fmla="*/ 2715766 h 2734816"/>
              <a:gd name="connsiteX8-473" fmla="*/ 41290 w 4775095"/>
              <a:gd name="connsiteY8-474" fmla="*/ 2734816 h 2734816"/>
              <a:gd name="connsiteX0-475" fmla="*/ 19585 w 4753390"/>
              <a:gd name="connsiteY0-476" fmla="*/ 2734816 h 2734816"/>
              <a:gd name="connsiteX1-477" fmla="*/ 1371293 w 4753390"/>
              <a:gd name="connsiteY1-478" fmla="*/ 1287016 h 2734816"/>
              <a:gd name="connsiteX2-479" fmla="*/ 1605438 w 4753390"/>
              <a:gd name="connsiteY2-480" fmla="*/ 0 h 2734816"/>
              <a:gd name="connsiteX3-481" fmla="*/ 1853894 w 4753390"/>
              <a:gd name="connsiteY3-482" fmla="*/ 1318766 h 2734816"/>
              <a:gd name="connsiteX4-483" fmla="*/ 2336493 w 4753390"/>
              <a:gd name="connsiteY4-484" fmla="*/ 1579116 h 2734816"/>
              <a:gd name="connsiteX5-485" fmla="*/ 3263594 w 4753390"/>
              <a:gd name="connsiteY5-486" fmla="*/ 2499866 h 2734816"/>
              <a:gd name="connsiteX6-487" fmla="*/ 4753390 w 4753390"/>
              <a:gd name="connsiteY6-488" fmla="*/ 2725291 h 2734816"/>
              <a:gd name="connsiteX7-489" fmla="*/ 1764994 w 4753390"/>
              <a:gd name="connsiteY7-490" fmla="*/ 2715766 h 2734816"/>
              <a:gd name="connsiteX8-491" fmla="*/ 19585 w 4753390"/>
              <a:gd name="connsiteY8-492" fmla="*/ 2734816 h 2734816"/>
              <a:gd name="connsiteX0-493" fmla="*/ 19585 w 4526062"/>
              <a:gd name="connsiteY0-494" fmla="*/ 2734816 h 2734816"/>
              <a:gd name="connsiteX1-495" fmla="*/ 1371293 w 4526062"/>
              <a:gd name="connsiteY1-496" fmla="*/ 1287016 h 2734816"/>
              <a:gd name="connsiteX2-497" fmla="*/ 1605438 w 4526062"/>
              <a:gd name="connsiteY2-498" fmla="*/ 0 h 2734816"/>
              <a:gd name="connsiteX3-499" fmla="*/ 1853894 w 4526062"/>
              <a:gd name="connsiteY3-500" fmla="*/ 1318766 h 2734816"/>
              <a:gd name="connsiteX4-501" fmla="*/ 2336493 w 4526062"/>
              <a:gd name="connsiteY4-502" fmla="*/ 1579116 h 2734816"/>
              <a:gd name="connsiteX5-503" fmla="*/ 3263594 w 4526062"/>
              <a:gd name="connsiteY5-504" fmla="*/ 2499866 h 2734816"/>
              <a:gd name="connsiteX6-505" fmla="*/ 4526062 w 4526062"/>
              <a:gd name="connsiteY6-506" fmla="*/ 2731628 h 2734816"/>
              <a:gd name="connsiteX7-507" fmla="*/ 1764994 w 4526062"/>
              <a:gd name="connsiteY7-508" fmla="*/ 2715766 h 2734816"/>
              <a:gd name="connsiteX8-509" fmla="*/ 19585 w 4526062"/>
              <a:gd name="connsiteY8-510" fmla="*/ 2734816 h 2734816"/>
              <a:gd name="connsiteX0-511" fmla="*/ 19585 w 4527135"/>
              <a:gd name="connsiteY0-512" fmla="*/ 2734816 h 2734816"/>
              <a:gd name="connsiteX1-513" fmla="*/ 1371293 w 4527135"/>
              <a:gd name="connsiteY1-514" fmla="*/ 1287016 h 2734816"/>
              <a:gd name="connsiteX2-515" fmla="*/ 1605438 w 4527135"/>
              <a:gd name="connsiteY2-516" fmla="*/ 0 h 2734816"/>
              <a:gd name="connsiteX3-517" fmla="*/ 1853894 w 4527135"/>
              <a:gd name="connsiteY3-518" fmla="*/ 1318766 h 2734816"/>
              <a:gd name="connsiteX4-519" fmla="*/ 2336493 w 4527135"/>
              <a:gd name="connsiteY4-520" fmla="*/ 1579116 h 2734816"/>
              <a:gd name="connsiteX5-521" fmla="*/ 3263594 w 4527135"/>
              <a:gd name="connsiteY5-522" fmla="*/ 2499866 h 2734816"/>
              <a:gd name="connsiteX6-523" fmla="*/ 4526062 w 4527135"/>
              <a:gd name="connsiteY6-524" fmla="*/ 2731628 h 2734816"/>
              <a:gd name="connsiteX7-525" fmla="*/ 1764994 w 4527135"/>
              <a:gd name="connsiteY7-526" fmla="*/ 2715766 h 2734816"/>
              <a:gd name="connsiteX8-527" fmla="*/ 19585 w 4527135"/>
              <a:gd name="connsiteY8-528" fmla="*/ 2734816 h 2734816"/>
              <a:gd name="connsiteX0-529" fmla="*/ 19585 w 4526062"/>
              <a:gd name="connsiteY0-530" fmla="*/ 2734816 h 2734816"/>
              <a:gd name="connsiteX1-531" fmla="*/ 1371293 w 4526062"/>
              <a:gd name="connsiteY1-532" fmla="*/ 1287016 h 2734816"/>
              <a:gd name="connsiteX2-533" fmla="*/ 1605438 w 4526062"/>
              <a:gd name="connsiteY2-534" fmla="*/ 0 h 2734816"/>
              <a:gd name="connsiteX3-535" fmla="*/ 1853894 w 4526062"/>
              <a:gd name="connsiteY3-536" fmla="*/ 1318766 h 2734816"/>
              <a:gd name="connsiteX4-537" fmla="*/ 2336493 w 4526062"/>
              <a:gd name="connsiteY4-538" fmla="*/ 1579116 h 2734816"/>
              <a:gd name="connsiteX5-539" fmla="*/ 3263594 w 4526062"/>
              <a:gd name="connsiteY5-540" fmla="*/ 2499866 h 2734816"/>
              <a:gd name="connsiteX6-541" fmla="*/ 4526062 w 4526062"/>
              <a:gd name="connsiteY6-542" fmla="*/ 2731628 h 2734816"/>
              <a:gd name="connsiteX7-543" fmla="*/ 1764994 w 4526062"/>
              <a:gd name="connsiteY7-544" fmla="*/ 2715766 h 2734816"/>
              <a:gd name="connsiteX8-545" fmla="*/ 19585 w 4526062"/>
              <a:gd name="connsiteY8-546" fmla="*/ 2734816 h 2734816"/>
              <a:gd name="connsiteX0-547" fmla="*/ 19585 w 4526062"/>
              <a:gd name="connsiteY0-548" fmla="*/ 2734816 h 2734816"/>
              <a:gd name="connsiteX1-549" fmla="*/ 1371293 w 4526062"/>
              <a:gd name="connsiteY1-550" fmla="*/ 1287016 h 2734816"/>
              <a:gd name="connsiteX2-551" fmla="*/ 1605438 w 4526062"/>
              <a:gd name="connsiteY2-552" fmla="*/ 0 h 2734816"/>
              <a:gd name="connsiteX3-553" fmla="*/ 1853894 w 4526062"/>
              <a:gd name="connsiteY3-554" fmla="*/ 1318766 h 2734816"/>
              <a:gd name="connsiteX4-555" fmla="*/ 2336493 w 4526062"/>
              <a:gd name="connsiteY4-556" fmla="*/ 1579116 h 2734816"/>
              <a:gd name="connsiteX5-557" fmla="*/ 3263594 w 4526062"/>
              <a:gd name="connsiteY5-558" fmla="*/ 2499866 h 2734816"/>
              <a:gd name="connsiteX6-559" fmla="*/ 4526062 w 4526062"/>
              <a:gd name="connsiteY6-560" fmla="*/ 2731628 h 2734816"/>
              <a:gd name="connsiteX7-561" fmla="*/ 1764994 w 4526062"/>
              <a:gd name="connsiteY7-562" fmla="*/ 2715766 h 2734816"/>
              <a:gd name="connsiteX8-563" fmla="*/ 19585 w 4526062"/>
              <a:gd name="connsiteY8-564" fmla="*/ 2734816 h 2734816"/>
              <a:gd name="connsiteX0-565" fmla="*/ 19585 w 4526062"/>
              <a:gd name="connsiteY0-566" fmla="*/ 2734816 h 2734816"/>
              <a:gd name="connsiteX1-567" fmla="*/ 1371293 w 4526062"/>
              <a:gd name="connsiteY1-568" fmla="*/ 1287016 h 2734816"/>
              <a:gd name="connsiteX2-569" fmla="*/ 1605438 w 4526062"/>
              <a:gd name="connsiteY2-570" fmla="*/ 0 h 2734816"/>
              <a:gd name="connsiteX3-571" fmla="*/ 1853894 w 4526062"/>
              <a:gd name="connsiteY3-572" fmla="*/ 1318766 h 2734816"/>
              <a:gd name="connsiteX4-573" fmla="*/ 2336493 w 4526062"/>
              <a:gd name="connsiteY4-574" fmla="*/ 1579116 h 2734816"/>
              <a:gd name="connsiteX5-575" fmla="*/ 3263594 w 4526062"/>
              <a:gd name="connsiteY5-576" fmla="*/ 2499866 h 2734816"/>
              <a:gd name="connsiteX6-577" fmla="*/ 4526062 w 4526062"/>
              <a:gd name="connsiteY6-578" fmla="*/ 2731628 h 2734816"/>
              <a:gd name="connsiteX7-579" fmla="*/ 1764994 w 4526062"/>
              <a:gd name="connsiteY7-580" fmla="*/ 2715766 h 2734816"/>
              <a:gd name="connsiteX8-581" fmla="*/ 19585 w 4526062"/>
              <a:gd name="connsiteY8-582" fmla="*/ 2734816 h 2734816"/>
              <a:gd name="connsiteX0-583" fmla="*/ 19585 w 4526062"/>
              <a:gd name="connsiteY0-584" fmla="*/ 2734816 h 2734816"/>
              <a:gd name="connsiteX1-585" fmla="*/ 1371293 w 4526062"/>
              <a:gd name="connsiteY1-586" fmla="*/ 1287016 h 2734816"/>
              <a:gd name="connsiteX2-587" fmla="*/ 1605438 w 4526062"/>
              <a:gd name="connsiteY2-588" fmla="*/ 0 h 2734816"/>
              <a:gd name="connsiteX3-589" fmla="*/ 1853894 w 4526062"/>
              <a:gd name="connsiteY3-590" fmla="*/ 1318766 h 2734816"/>
              <a:gd name="connsiteX4-591" fmla="*/ 2336493 w 4526062"/>
              <a:gd name="connsiteY4-592" fmla="*/ 1579116 h 2734816"/>
              <a:gd name="connsiteX5-593" fmla="*/ 3263594 w 4526062"/>
              <a:gd name="connsiteY5-594" fmla="*/ 2499866 h 2734816"/>
              <a:gd name="connsiteX6-595" fmla="*/ 4526062 w 4526062"/>
              <a:gd name="connsiteY6-596" fmla="*/ 2731628 h 2734816"/>
              <a:gd name="connsiteX7-597" fmla="*/ 1764994 w 4526062"/>
              <a:gd name="connsiteY7-598" fmla="*/ 2715766 h 2734816"/>
              <a:gd name="connsiteX8-599" fmla="*/ 19585 w 4526062"/>
              <a:gd name="connsiteY8-600" fmla="*/ 2734816 h 2734816"/>
              <a:gd name="connsiteX0-601" fmla="*/ 19585 w 4526062"/>
              <a:gd name="connsiteY0-602" fmla="*/ 2734816 h 2734816"/>
              <a:gd name="connsiteX1-603" fmla="*/ 1371293 w 4526062"/>
              <a:gd name="connsiteY1-604" fmla="*/ 1287016 h 2734816"/>
              <a:gd name="connsiteX2-605" fmla="*/ 1605438 w 4526062"/>
              <a:gd name="connsiteY2-606" fmla="*/ 0 h 2734816"/>
              <a:gd name="connsiteX3-607" fmla="*/ 1853894 w 4526062"/>
              <a:gd name="connsiteY3-608" fmla="*/ 1318766 h 2734816"/>
              <a:gd name="connsiteX4-609" fmla="*/ 2336493 w 4526062"/>
              <a:gd name="connsiteY4-610" fmla="*/ 1579116 h 2734816"/>
              <a:gd name="connsiteX5-611" fmla="*/ 3263594 w 4526062"/>
              <a:gd name="connsiteY5-612" fmla="*/ 2499866 h 2734816"/>
              <a:gd name="connsiteX6-613" fmla="*/ 4526062 w 4526062"/>
              <a:gd name="connsiteY6-614" fmla="*/ 2731628 h 2734816"/>
              <a:gd name="connsiteX7-615" fmla="*/ 1764994 w 4526062"/>
              <a:gd name="connsiteY7-616" fmla="*/ 2715766 h 2734816"/>
              <a:gd name="connsiteX8-617" fmla="*/ 19585 w 4526062"/>
              <a:gd name="connsiteY8-618" fmla="*/ 2734816 h 2734816"/>
              <a:gd name="connsiteX0-619" fmla="*/ 19585 w 4526062"/>
              <a:gd name="connsiteY0-620" fmla="*/ 2734816 h 2734816"/>
              <a:gd name="connsiteX1-621" fmla="*/ 1371293 w 4526062"/>
              <a:gd name="connsiteY1-622" fmla="*/ 1287016 h 2734816"/>
              <a:gd name="connsiteX2-623" fmla="*/ 1605438 w 4526062"/>
              <a:gd name="connsiteY2-624" fmla="*/ 0 h 2734816"/>
              <a:gd name="connsiteX3-625" fmla="*/ 1853894 w 4526062"/>
              <a:gd name="connsiteY3-626" fmla="*/ 1318766 h 2734816"/>
              <a:gd name="connsiteX4-627" fmla="*/ 2336493 w 4526062"/>
              <a:gd name="connsiteY4-628" fmla="*/ 1579116 h 2734816"/>
              <a:gd name="connsiteX5-629" fmla="*/ 3263594 w 4526062"/>
              <a:gd name="connsiteY5-630" fmla="*/ 2499866 h 2734816"/>
              <a:gd name="connsiteX6-631" fmla="*/ 4526062 w 4526062"/>
              <a:gd name="connsiteY6-632" fmla="*/ 2731628 h 2734816"/>
              <a:gd name="connsiteX7-633" fmla="*/ 1764994 w 4526062"/>
              <a:gd name="connsiteY7-634" fmla="*/ 2715766 h 2734816"/>
              <a:gd name="connsiteX8-635" fmla="*/ 19585 w 4526062"/>
              <a:gd name="connsiteY8-636" fmla="*/ 2734816 h 2734816"/>
              <a:gd name="connsiteX0-637" fmla="*/ 19585 w 4526062"/>
              <a:gd name="connsiteY0-638" fmla="*/ 2734816 h 2734816"/>
              <a:gd name="connsiteX1-639" fmla="*/ 1371293 w 4526062"/>
              <a:gd name="connsiteY1-640" fmla="*/ 1287016 h 2734816"/>
              <a:gd name="connsiteX2-641" fmla="*/ 1605438 w 4526062"/>
              <a:gd name="connsiteY2-642" fmla="*/ 0 h 2734816"/>
              <a:gd name="connsiteX3-643" fmla="*/ 1853894 w 4526062"/>
              <a:gd name="connsiteY3-644" fmla="*/ 1318766 h 2734816"/>
              <a:gd name="connsiteX4-645" fmla="*/ 2336493 w 4526062"/>
              <a:gd name="connsiteY4-646" fmla="*/ 1579116 h 2734816"/>
              <a:gd name="connsiteX5-647" fmla="*/ 3263594 w 4526062"/>
              <a:gd name="connsiteY5-648" fmla="*/ 2499866 h 2734816"/>
              <a:gd name="connsiteX6-649" fmla="*/ 4526062 w 4526062"/>
              <a:gd name="connsiteY6-650" fmla="*/ 2731628 h 2734816"/>
              <a:gd name="connsiteX7-651" fmla="*/ 1764994 w 4526062"/>
              <a:gd name="connsiteY7-652" fmla="*/ 2715766 h 2734816"/>
              <a:gd name="connsiteX8-653" fmla="*/ 19585 w 4526062"/>
              <a:gd name="connsiteY8-654" fmla="*/ 2734816 h 2734816"/>
              <a:gd name="connsiteX0-655" fmla="*/ 19585 w 4526062"/>
              <a:gd name="connsiteY0-656" fmla="*/ 2734816 h 2734816"/>
              <a:gd name="connsiteX1-657" fmla="*/ 1371293 w 4526062"/>
              <a:gd name="connsiteY1-658" fmla="*/ 1287016 h 2734816"/>
              <a:gd name="connsiteX2-659" fmla="*/ 1605438 w 4526062"/>
              <a:gd name="connsiteY2-660" fmla="*/ 0 h 2734816"/>
              <a:gd name="connsiteX3-661" fmla="*/ 1853894 w 4526062"/>
              <a:gd name="connsiteY3-662" fmla="*/ 1318766 h 2734816"/>
              <a:gd name="connsiteX4-663" fmla="*/ 2336493 w 4526062"/>
              <a:gd name="connsiteY4-664" fmla="*/ 1579116 h 2734816"/>
              <a:gd name="connsiteX5-665" fmla="*/ 3263594 w 4526062"/>
              <a:gd name="connsiteY5-666" fmla="*/ 2499866 h 2734816"/>
              <a:gd name="connsiteX6-667" fmla="*/ 4526062 w 4526062"/>
              <a:gd name="connsiteY6-668" fmla="*/ 2731628 h 2734816"/>
              <a:gd name="connsiteX7-669" fmla="*/ 1764994 w 4526062"/>
              <a:gd name="connsiteY7-670" fmla="*/ 2715766 h 2734816"/>
              <a:gd name="connsiteX8-671" fmla="*/ 19585 w 4526062"/>
              <a:gd name="connsiteY8-672" fmla="*/ 2734816 h 2734816"/>
              <a:gd name="connsiteX0-673" fmla="*/ 19238 w 4525715"/>
              <a:gd name="connsiteY0-674" fmla="*/ 2734816 h 2734816"/>
              <a:gd name="connsiteX1-675" fmla="*/ 1391612 w 4525715"/>
              <a:gd name="connsiteY1-676" fmla="*/ 1342468 h 2734816"/>
              <a:gd name="connsiteX2-677" fmla="*/ 1605091 w 4525715"/>
              <a:gd name="connsiteY2-678" fmla="*/ 0 h 2734816"/>
              <a:gd name="connsiteX3-679" fmla="*/ 1853547 w 4525715"/>
              <a:gd name="connsiteY3-680" fmla="*/ 1318766 h 2734816"/>
              <a:gd name="connsiteX4-681" fmla="*/ 2336146 w 4525715"/>
              <a:gd name="connsiteY4-682" fmla="*/ 1579116 h 2734816"/>
              <a:gd name="connsiteX5-683" fmla="*/ 3263247 w 4525715"/>
              <a:gd name="connsiteY5-684" fmla="*/ 2499866 h 2734816"/>
              <a:gd name="connsiteX6-685" fmla="*/ 4525715 w 4525715"/>
              <a:gd name="connsiteY6-686" fmla="*/ 2731628 h 2734816"/>
              <a:gd name="connsiteX7-687" fmla="*/ 1764647 w 4525715"/>
              <a:gd name="connsiteY7-688" fmla="*/ 2715766 h 2734816"/>
              <a:gd name="connsiteX8-689" fmla="*/ 19238 w 4525715"/>
              <a:gd name="connsiteY8-690" fmla="*/ 2734816 h 2734816"/>
              <a:gd name="connsiteX0-691" fmla="*/ 19238 w 4525715"/>
              <a:gd name="connsiteY0-692" fmla="*/ 2734816 h 2734816"/>
              <a:gd name="connsiteX1-693" fmla="*/ 1391612 w 4525715"/>
              <a:gd name="connsiteY1-694" fmla="*/ 1342468 h 2734816"/>
              <a:gd name="connsiteX2-695" fmla="*/ 1605091 w 4525715"/>
              <a:gd name="connsiteY2-696" fmla="*/ 0 h 2734816"/>
              <a:gd name="connsiteX3-697" fmla="*/ 1853547 w 4525715"/>
              <a:gd name="connsiteY3-698" fmla="*/ 1318766 h 2734816"/>
              <a:gd name="connsiteX4-699" fmla="*/ 2336146 w 4525715"/>
              <a:gd name="connsiteY4-700" fmla="*/ 1579116 h 2734816"/>
              <a:gd name="connsiteX5-701" fmla="*/ 3263247 w 4525715"/>
              <a:gd name="connsiteY5-702" fmla="*/ 2499866 h 2734816"/>
              <a:gd name="connsiteX6-703" fmla="*/ 4525715 w 4525715"/>
              <a:gd name="connsiteY6-704" fmla="*/ 2731628 h 2734816"/>
              <a:gd name="connsiteX7-705" fmla="*/ 1764647 w 4525715"/>
              <a:gd name="connsiteY7-706" fmla="*/ 2715766 h 2734816"/>
              <a:gd name="connsiteX8-707" fmla="*/ 19238 w 4525715"/>
              <a:gd name="connsiteY8-708" fmla="*/ 2734816 h 2734816"/>
              <a:gd name="connsiteX0-709" fmla="*/ 17290 w 4523767"/>
              <a:gd name="connsiteY0-710" fmla="*/ 2734816 h 2734816"/>
              <a:gd name="connsiteX1-711" fmla="*/ 1389664 w 4523767"/>
              <a:gd name="connsiteY1-712" fmla="*/ 1342468 h 2734816"/>
              <a:gd name="connsiteX2-713" fmla="*/ 1603143 w 4523767"/>
              <a:gd name="connsiteY2-714" fmla="*/ 0 h 2734816"/>
              <a:gd name="connsiteX3-715" fmla="*/ 1851599 w 4523767"/>
              <a:gd name="connsiteY3-716" fmla="*/ 1318766 h 2734816"/>
              <a:gd name="connsiteX4-717" fmla="*/ 2334198 w 4523767"/>
              <a:gd name="connsiteY4-718" fmla="*/ 1579116 h 2734816"/>
              <a:gd name="connsiteX5-719" fmla="*/ 3261299 w 4523767"/>
              <a:gd name="connsiteY5-720" fmla="*/ 2499866 h 2734816"/>
              <a:gd name="connsiteX6-721" fmla="*/ 4523767 w 4523767"/>
              <a:gd name="connsiteY6-722" fmla="*/ 2731628 h 2734816"/>
              <a:gd name="connsiteX7-723" fmla="*/ 1762699 w 4523767"/>
              <a:gd name="connsiteY7-724" fmla="*/ 2715766 h 2734816"/>
              <a:gd name="connsiteX8-725" fmla="*/ 17290 w 4523767"/>
              <a:gd name="connsiteY8-726" fmla="*/ 2734816 h 2734816"/>
              <a:gd name="connsiteX0-727" fmla="*/ 17290 w 4523767"/>
              <a:gd name="connsiteY0-728" fmla="*/ 2734816 h 2734816"/>
              <a:gd name="connsiteX1-729" fmla="*/ 1389664 w 4523767"/>
              <a:gd name="connsiteY1-730" fmla="*/ 1342468 h 2734816"/>
              <a:gd name="connsiteX2-731" fmla="*/ 1603143 w 4523767"/>
              <a:gd name="connsiteY2-732" fmla="*/ 0 h 2734816"/>
              <a:gd name="connsiteX3-733" fmla="*/ 1851599 w 4523767"/>
              <a:gd name="connsiteY3-734" fmla="*/ 1318766 h 2734816"/>
              <a:gd name="connsiteX4-735" fmla="*/ 2334198 w 4523767"/>
              <a:gd name="connsiteY4-736" fmla="*/ 1579116 h 2734816"/>
              <a:gd name="connsiteX5-737" fmla="*/ 3261299 w 4523767"/>
              <a:gd name="connsiteY5-738" fmla="*/ 2499866 h 2734816"/>
              <a:gd name="connsiteX6-739" fmla="*/ 4523767 w 4523767"/>
              <a:gd name="connsiteY6-740" fmla="*/ 2731628 h 2734816"/>
              <a:gd name="connsiteX7-741" fmla="*/ 1762699 w 4523767"/>
              <a:gd name="connsiteY7-742" fmla="*/ 2715766 h 2734816"/>
              <a:gd name="connsiteX8-743" fmla="*/ 17290 w 4523767"/>
              <a:gd name="connsiteY8-744" fmla="*/ 2734816 h 2734816"/>
              <a:gd name="connsiteX0-745" fmla="*/ 17290 w 4523767"/>
              <a:gd name="connsiteY0-746" fmla="*/ 2734816 h 2734816"/>
              <a:gd name="connsiteX1-747" fmla="*/ 1389664 w 4523767"/>
              <a:gd name="connsiteY1-748" fmla="*/ 1342468 h 2734816"/>
              <a:gd name="connsiteX2-749" fmla="*/ 1603143 w 4523767"/>
              <a:gd name="connsiteY2-750" fmla="*/ 0 h 2734816"/>
              <a:gd name="connsiteX3-751" fmla="*/ 1851599 w 4523767"/>
              <a:gd name="connsiteY3-752" fmla="*/ 1318766 h 2734816"/>
              <a:gd name="connsiteX4-753" fmla="*/ 2334198 w 4523767"/>
              <a:gd name="connsiteY4-754" fmla="*/ 1579116 h 2734816"/>
              <a:gd name="connsiteX5-755" fmla="*/ 3261299 w 4523767"/>
              <a:gd name="connsiteY5-756" fmla="*/ 2499866 h 2734816"/>
              <a:gd name="connsiteX6-757" fmla="*/ 4523767 w 4523767"/>
              <a:gd name="connsiteY6-758" fmla="*/ 2731628 h 2734816"/>
              <a:gd name="connsiteX7-759" fmla="*/ 1762699 w 4523767"/>
              <a:gd name="connsiteY7-760" fmla="*/ 2715766 h 2734816"/>
              <a:gd name="connsiteX8-761" fmla="*/ 17290 w 4523767"/>
              <a:gd name="connsiteY8-762" fmla="*/ 2734816 h 2734816"/>
              <a:gd name="connsiteX0-763" fmla="*/ 17290 w 4523767"/>
              <a:gd name="connsiteY0-764" fmla="*/ 2734816 h 2734816"/>
              <a:gd name="connsiteX1-765" fmla="*/ 1389664 w 4523767"/>
              <a:gd name="connsiteY1-766" fmla="*/ 1342468 h 2734816"/>
              <a:gd name="connsiteX2-767" fmla="*/ 1603143 w 4523767"/>
              <a:gd name="connsiteY2-768" fmla="*/ 0 h 2734816"/>
              <a:gd name="connsiteX3-769" fmla="*/ 1851599 w 4523767"/>
              <a:gd name="connsiteY3-770" fmla="*/ 1318766 h 2734816"/>
              <a:gd name="connsiteX4-771" fmla="*/ 2334198 w 4523767"/>
              <a:gd name="connsiteY4-772" fmla="*/ 1579116 h 2734816"/>
              <a:gd name="connsiteX5-773" fmla="*/ 3261299 w 4523767"/>
              <a:gd name="connsiteY5-774" fmla="*/ 2499866 h 2734816"/>
              <a:gd name="connsiteX6-775" fmla="*/ 4523767 w 4523767"/>
              <a:gd name="connsiteY6-776" fmla="*/ 2731628 h 2734816"/>
              <a:gd name="connsiteX7-777" fmla="*/ 1762699 w 4523767"/>
              <a:gd name="connsiteY7-778" fmla="*/ 2715766 h 2734816"/>
              <a:gd name="connsiteX8-779" fmla="*/ 17290 w 4523767"/>
              <a:gd name="connsiteY8-780" fmla="*/ 2734816 h 2734816"/>
              <a:gd name="connsiteX0-781" fmla="*/ 17290 w 4523767"/>
              <a:gd name="connsiteY0-782" fmla="*/ 2734816 h 2734816"/>
              <a:gd name="connsiteX1-783" fmla="*/ 1389664 w 4523767"/>
              <a:gd name="connsiteY1-784" fmla="*/ 1342468 h 2734816"/>
              <a:gd name="connsiteX2-785" fmla="*/ 1603143 w 4523767"/>
              <a:gd name="connsiteY2-786" fmla="*/ 0 h 2734816"/>
              <a:gd name="connsiteX3-787" fmla="*/ 1851599 w 4523767"/>
              <a:gd name="connsiteY3-788" fmla="*/ 1318766 h 2734816"/>
              <a:gd name="connsiteX4-789" fmla="*/ 2334198 w 4523767"/>
              <a:gd name="connsiteY4-790" fmla="*/ 1579116 h 2734816"/>
              <a:gd name="connsiteX5-791" fmla="*/ 3261299 w 4523767"/>
              <a:gd name="connsiteY5-792" fmla="*/ 2499866 h 2734816"/>
              <a:gd name="connsiteX6-793" fmla="*/ 4523767 w 4523767"/>
              <a:gd name="connsiteY6-794" fmla="*/ 2731628 h 2734816"/>
              <a:gd name="connsiteX7-795" fmla="*/ 1762699 w 4523767"/>
              <a:gd name="connsiteY7-796" fmla="*/ 2715766 h 2734816"/>
              <a:gd name="connsiteX8-797" fmla="*/ 17290 w 4523767"/>
              <a:gd name="connsiteY8-798" fmla="*/ 2734816 h 2734816"/>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 ang="0">
                <a:pos x="connsiteX6-43" y="connsiteY6-44"/>
              </a:cxn>
              <a:cxn ang="0">
                <a:pos x="connsiteX7-101" y="connsiteY7-102"/>
              </a:cxn>
              <a:cxn ang="0">
                <a:pos x="connsiteX8-167" y="connsiteY8-168"/>
              </a:cxn>
            </a:cxnLst>
            <a:rect l="l" t="t" r="r" b="b"/>
            <a:pathLst>
              <a:path w="4523767" h="2734816">
                <a:moveTo>
                  <a:pt x="17290" y="2734816"/>
                </a:moveTo>
                <a:cubicBezTo>
                  <a:pt x="-154441" y="1772791"/>
                  <a:pt x="1000401" y="1198553"/>
                  <a:pt x="1389664" y="1342468"/>
                </a:cubicBezTo>
                <a:cubicBezTo>
                  <a:pt x="1491805" y="1011781"/>
                  <a:pt x="1544145" y="441705"/>
                  <a:pt x="1603143" y="0"/>
                </a:cubicBezTo>
                <a:cubicBezTo>
                  <a:pt x="1679250" y="474909"/>
                  <a:pt x="1724233" y="923652"/>
                  <a:pt x="1851599" y="1318766"/>
                </a:cubicBezTo>
                <a:cubicBezTo>
                  <a:pt x="1999765" y="1138849"/>
                  <a:pt x="2395158" y="1282568"/>
                  <a:pt x="2334198" y="1579116"/>
                </a:cubicBezTo>
                <a:cubicBezTo>
                  <a:pt x="3070528" y="1301745"/>
                  <a:pt x="3492015" y="1862749"/>
                  <a:pt x="3261299" y="2499866"/>
                </a:cubicBezTo>
                <a:cubicBezTo>
                  <a:pt x="3677022" y="2047756"/>
                  <a:pt x="4402644" y="2335558"/>
                  <a:pt x="4523767" y="2731628"/>
                </a:cubicBezTo>
                <a:lnTo>
                  <a:pt x="1762699" y="2715766"/>
                </a:lnTo>
                <a:lnTo>
                  <a:pt x="17290" y="2734816"/>
                </a:lnTo>
                <a:close/>
              </a:path>
            </a:pathLst>
          </a:custGeom>
          <a:ln w="19050">
            <a:gradFill>
              <a:gsLst>
                <a:gs pos="0">
                  <a:schemeClr val="bg1"/>
                </a:gs>
                <a:gs pos="100000">
                  <a:schemeClr val="bg1">
                    <a:lumMod val="75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zh-CN" sz="2400" dirty="0" smtClean="0">
              <a:solidFill>
                <a:schemeClr val="bg1"/>
              </a:solidFill>
              <a:latin typeface="微软雅黑" panose="020B0503020204020204" pitchFamily="34" charset="-122"/>
              <a:ea typeface="微软雅黑" panose="020B0503020204020204" pitchFamily="34" charset="-122"/>
              <a:sym typeface="+mn-ea"/>
            </a:endParaRPr>
          </a:p>
          <a:p>
            <a:pPr algn="l"/>
            <a:endParaRPr lang="en-US" altLang="zh-CN" sz="2400" dirty="0">
              <a:solidFill>
                <a:schemeClr val="bg1"/>
              </a:solidFill>
              <a:latin typeface="微软雅黑" panose="020B0503020204020204" pitchFamily="34" charset="-122"/>
              <a:ea typeface="微软雅黑" panose="020B0503020204020204" pitchFamily="34" charset="-122"/>
              <a:sym typeface="+mn-ea"/>
            </a:endParaRPr>
          </a:p>
          <a:p>
            <a:pPr algn="l"/>
            <a:endParaRPr lang="en-US" altLang="zh-CN" sz="2400" dirty="0" smtClean="0">
              <a:solidFill>
                <a:schemeClr val="bg1"/>
              </a:solidFill>
              <a:latin typeface="微软雅黑" panose="020B0503020204020204" pitchFamily="34" charset="-122"/>
              <a:ea typeface="微软雅黑" panose="020B0503020204020204" pitchFamily="34" charset="-122"/>
              <a:sym typeface="+mn-ea"/>
            </a:endParaRPr>
          </a:p>
          <a:p>
            <a:pPr algn="l"/>
            <a:endParaRPr lang="en-US" altLang="zh-CN" sz="2400" dirty="0">
              <a:solidFill>
                <a:schemeClr val="bg1"/>
              </a:solidFill>
              <a:latin typeface="微软雅黑" panose="020B0503020204020204" pitchFamily="34" charset="-122"/>
              <a:ea typeface="微软雅黑" panose="020B0503020204020204" pitchFamily="34" charset="-122"/>
              <a:sym typeface="+mn-ea"/>
            </a:endParaRPr>
          </a:p>
          <a:p>
            <a:pPr algn="l"/>
            <a:endParaRPr lang="en-US" altLang="zh-CN" sz="2400" dirty="0" smtClean="0">
              <a:solidFill>
                <a:schemeClr val="bg1"/>
              </a:solidFill>
              <a:latin typeface="微软雅黑" panose="020B0503020204020204" pitchFamily="34" charset="-122"/>
              <a:ea typeface="微软雅黑" panose="020B0503020204020204" pitchFamily="34" charset="-122"/>
              <a:sym typeface="+mn-ea"/>
            </a:endParaRPr>
          </a:p>
          <a:p>
            <a:pPr algn="l"/>
            <a:endParaRPr lang="en-US" altLang="zh-CN" sz="2400" dirty="0">
              <a:solidFill>
                <a:schemeClr val="bg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bg1"/>
                </a:solidFill>
                <a:latin typeface="微软雅黑" panose="020B0503020204020204" pitchFamily="34" charset="-122"/>
                <a:ea typeface="微软雅黑" panose="020B0503020204020204" pitchFamily="34" charset="-122"/>
                <a:sym typeface="+mn-ea"/>
              </a:rPr>
              <a:t>蓝色</a:t>
            </a:r>
            <a:r>
              <a:rPr lang="zh-CN" altLang="en-US" sz="2400" dirty="0">
                <a:solidFill>
                  <a:schemeClr val="bg1"/>
                </a:solidFill>
                <a:latin typeface="微软雅黑" panose="020B0503020204020204" pitchFamily="34" charset="-122"/>
                <a:ea typeface="微软雅黑" panose="020B0503020204020204" pitchFamily="34" charset="-122"/>
                <a:sym typeface="+mn-ea"/>
              </a:rPr>
              <a:t>在自然界中十分稀有的色调，</a:t>
            </a:r>
          </a:p>
          <a:p>
            <a:pPr algn="l"/>
            <a:r>
              <a:rPr lang="zh-CN" altLang="en-US" sz="2400" dirty="0">
                <a:solidFill>
                  <a:schemeClr val="bg1"/>
                </a:solidFill>
                <a:latin typeface="微软雅黑" panose="020B0503020204020204" pitchFamily="34" charset="-122"/>
                <a:ea typeface="微软雅黑" panose="020B0503020204020204" pitchFamily="34" charset="-122"/>
                <a:sym typeface="+mn-ea"/>
              </a:rPr>
              <a:t>原因是大部分的"蓝色"都是光线散射的结果</a:t>
            </a:r>
          </a:p>
          <a:p>
            <a:pPr algn="l"/>
            <a:r>
              <a:rPr lang="zh-CN" altLang="en-US" sz="2400" dirty="0">
                <a:solidFill>
                  <a:schemeClr val="bg1"/>
                </a:solidFill>
                <a:latin typeface="微软雅黑" panose="020B0503020204020204" pitchFamily="34" charset="-122"/>
                <a:ea typeface="微软雅黑" panose="020B0503020204020204" pitchFamily="34" charset="-122"/>
                <a:sym typeface="+mn-ea"/>
              </a:rPr>
              <a:t>而非色素本身的颜色。</a:t>
            </a:r>
          </a:p>
        </p:txBody>
      </p:sp>
      <p:cxnSp>
        <p:nvCxnSpPr>
          <p:cNvPr id="10" name="直接连接符 9"/>
          <p:cNvCxnSpPr/>
          <p:nvPr/>
        </p:nvCxnSpPr>
        <p:spPr>
          <a:xfrm flipH="1">
            <a:off x="2768600" y="2730500"/>
            <a:ext cx="76201" cy="4953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24641" y="2730500"/>
            <a:ext cx="36510" cy="184123"/>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392767" y="2041244"/>
            <a:ext cx="379100" cy="362390"/>
            <a:chOff x="6016625" y="1054100"/>
            <a:chExt cx="444500" cy="446621"/>
          </a:xfrm>
          <a:solidFill>
            <a:schemeClr val="bg1"/>
          </a:solidFill>
        </p:grpSpPr>
        <p:sp>
          <p:nvSpPr>
            <p:cNvPr id="13" name="Freeform 30"/>
            <p:cNvSpPr>
              <a:spLocks noEditPoints="1"/>
            </p:cNvSpPr>
            <p:nvPr/>
          </p:nvSpPr>
          <p:spPr bwMode="auto">
            <a:xfrm>
              <a:off x="6016625" y="1054100"/>
              <a:ext cx="296862" cy="296863"/>
            </a:xfrm>
            <a:custGeom>
              <a:avLst/>
              <a:gdLst>
                <a:gd name="T0" fmla="*/ 99 w 128"/>
                <a:gd name="T1" fmla="*/ 117 h 128"/>
                <a:gd name="T2" fmla="*/ 95 w 128"/>
                <a:gd name="T3" fmla="*/ 101 h 128"/>
                <a:gd name="T4" fmla="*/ 101 w 128"/>
                <a:gd name="T5" fmla="*/ 95 h 128"/>
                <a:gd name="T6" fmla="*/ 117 w 128"/>
                <a:gd name="T7" fmla="*/ 99 h 128"/>
                <a:gd name="T8" fmla="*/ 121 w 128"/>
                <a:gd name="T9" fmla="*/ 97 h 128"/>
                <a:gd name="T10" fmla="*/ 128 w 128"/>
                <a:gd name="T11" fmla="*/ 82 h 128"/>
                <a:gd name="T12" fmla="*/ 126 w 128"/>
                <a:gd name="T13" fmla="*/ 77 h 128"/>
                <a:gd name="T14" fmla="*/ 112 w 128"/>
                <a:gd name="T15" fmla="*/ 69 h 128"/>
                <a:gd name="T16" fmla="*/ 112 w 128"/>
                <a:gd name="T17" fmla="*/ 64 h 128"/>
                <a:gd name="T18" fmla="*/ 112 w 128"/>
                <a:gd name="T19" fmla="*/ 60 h 128"/>
                <a:gd name="T20" fmla="*/ 126 w 128"/>
                <a:gd name="T21" fmla="*/ 52 h 128"/>
                <a:gd name="T22" fmla="*/ 128 w 128"/>
                <a:gd name="T23" fmla="*/ 47 h 128"/>
                <a:gd name="T24" fmla="*/ 122 w 128"/>
                <a:gd name="T25" fmla="*/ 32 h 128"/>
                <a:gd name="T26" fmla="*/ 117 w 128"/>
                <a:gd name="T27" fmla="*/ 29 h 128"/>
                <a:gd name="T28" fmla="*/ 101 w 128"/>
                <a:gd name="T29" fmla="*/ 33 h 128"/>
                <a:gd name="T30" fmla="*/ 95 w 128"/>
                <a:gd name="T31" fmla="*/ 27 h 128"/>
                <a:gd name="T32" fmla="*/ 99 w 128"/>
                <a:gd name="T33" fmla="*/ 11 h 128"/>
                <a:gd name="T34" fmla="*/ 97 w 128"/>
                <a:gd name="T35" fmla="*/ 7 h 128"/>
                <a:gd name="T36" fmla="*/ 82 w 128"/>
                <a:gd name="T37" fmla="*/ 0 h 128"/>
                <a:gd name="T38" fmla="*/ 77 w 128"/>
                <a:gd name="T39" fmla="*/ 2 h 128"/>
                <a:gd name="T40" fmla="*/ 69 w 128"/>
                <a:gd name="T41" fmla="*/ 16 h 128"/>
                <a:gd name="T42" fmla="*/ 60 w 128"/>
                <a:gd name="T43" fmla="*/ 16 h 128"/>
                <a:gd name="T44" fmla="*/ 52 w 128"/>
                <a:gd name="T45" fmla="*/ 2 h 128"/>
                <a:gd name="T46" fmla="*/ 47 w 128"/>
                <a:gd name="T47" fmla="*/ 0 h 128"/>
                <a:gd name="T48" fmla="*/ 32 w 128"/>
                <a:gd name="T49" fmla="*/ 6 h 128"/>
                <a:gd name="T50" fmla="*/ 29 w 128"/>
                <a:gd name="T51" fmla="*/ 11 h 128"/>
                <a:gd name="T52" fmla="*/ 33 w 128"/>
                <a:gd name="T53" fmla="*/ 27 h 128"/>
                <a:gd name="T54" fmla="*/ 27 w 128"/>
                <a:gd name="T55" fmla="*/ 33 h 128"/>
                <a:gd name="T56" fmla="*/ 11 w 128"/>
                <a:gd name="T57" fmla="*/ 29 h 128"/>
                <a:gd name="T58" fmla="*/ 7 w 128"/>
                <a:gd name="T59" fmla="*/ 31 h 128"/>
                <a:gd name="T60" fmla="*/ 0 w 128"/>
                <a:gd name="T61" fmla="*/ 46 h 128"/>
                <a:gd name="T62" fmla="*/ 2 w 128"/>
                <a:gd name="T63" fmla="*/ 51 h 128"/>
                <a:gd name="T64" fmla="*/ 16 w 128"/>
                <a:gd name="T65" fmla="*/ 59 h 128"/>
                <a:gd name="T66" fmla="*/ 16 w 128"/>
                <a:gd name="T67" fmla="*/ 64 h 128"/>
                <a:gd name="T68" fmla="*/ 16 w 128"/>
                <a:gd name="T69" fmla="*/ 68 h 128"/>
                <a:gd name="T70" fmla="*/ 2 w 128"/>
                <a:gd name="T71" fmla="*/ 76 h 128"/>
                <a:gd name="T72" fmla="*/ 0 w 128"/>
                <a:gd name="T73" fmla="*/ 81 h 128"/>
                <a:gd name="T74" fmla="*/ 6 w 128"/>
                <a:gd name="T75" fmla="*/ 96 h 128"/>
                <a:gd name="T76" fmla="*/ 11 w 128"/>
                <a:gd name="T77" fmla="*/ 99 h 128"/>
                <a:gd name="T78" fmla="*/ 26 w 128"/>
                <a:gd name="T79" fmla="*/ 94 h 128"/>
                <a:gd name="T80" fmla="*/ 33 w 128"/>
                <a:gd name="T81" fmla="*/ 101 h 128"/>
                <a:gd name="T82" fmla="*/ 29 w 128"/>
                <a:gd name="T83" fmla="*/ 117 h 128"/>
                <a:gd name="T84" fmla="*/ 31 w 128"/>
                <a:gd name="T85" fmla="*/ 121 h 128"/>
                <a:gd name="T86" fmla="*/ 46 w 128"/>
                <a:gd name="T87" fmla="*/ 128 h 128"/>
                <a:gd name="T88" fmla="*/ 51 w 128"/>
                <a:gd name="T89" fmla="*/ 126 h 128"/>
                <a:gd name="T90" fmla="*/ 59 w 128"/>
                <a:gd name="T91" fmla="*/ 112 h 128"/>
                <a:gd name="T92" fmla="*/ 68 w 128"/>
                <a:gd name="T93" fmla="*/ 112 h 128"/>
                <a:gd name="T94" fmla="*/ 76 w 128"/>
                <a:gd name="T95" fmla="*/ 126 h 128"/>
                <a:gd name="T96" fmla="*/ 80 w 128"/>
                <a:gd name="T97" fmla="*/ 128 h 128"/>
                <a:gd name="T98" fmla="*/ 81 w 128"/>
                <a:gd name="T99" fmla="*/ 128 h 128"/>
                <a:gd name="T100" fmla="*/ 96 w 128"/>
                <a:gd name="T101" fmla="*/ 122 h 128"/>
                <a:gd name="T102" fmla="*/ 99 w 128"/>
                <a:gd name="T103" fmla="*/ 117 h 128"/>
                <a:gd name="T104" fmla="*/ 75 w 128"/>
                <a:gd name="T105" fmla="*/ 75 h 128"/>
                <a:gd name="T106" fmla="*/ 53 w 128"/>
                <a:gd name="T107" fmla="*/ 75 h 128"/>
                <a:gd name="T108" fmla="*/ 48 w 128"/>
                <a:gd name="T109" fmla="*/ 64 h 128"/>
                <a:gd name="T110" fmla="*/ 53 w 128"/>
                <a:gd name="T111" fmla="*/ 53 h 128"/>
                <a:gd name="T112" fmla="*/ 64 w 128"/>
                <a:gd name="T113" fmla="*/ 48 h 128"/>
                <a:gd name="T114" fmla="*/ 75 w 128"/>
                <a:gd name="T115" fmla="*/ 53 h 128"/>
                <a:gd name="T116" fmla="*/ 80 w 128"/>
                <a:gd name="T117" fmla="*/ 64 h 128"/>
                <a:gd name="T118" fmla="*/ 75 w 128"/>
                <a:gd name="T119" fmla="*/ 7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99" y="117"/>
                  </a:moveTo>
                  <a:cubicBezTo>
                    <a:pt x="95" y="101"/>
                    <a:pt x="95" y="101"/>
                    <a:pt x="95" y="101"/>
                  </a:cubicBezTo>
                  <a:cubicBezTo>
                    <a:pt x="97" y="100"/>
                    <a:pt x="99" y="97"/>
                    <a:pt x="101" y="95"/>
                  </a:cubicBezTo>
                  <a:cubicBezTo>
                    <a:pt x="117" y="99"/>
                    <a:pt x="117" y="99"/>
                    <a:pt x="117" y="99"/>
                  </a:cubicBezTo>
                  <a:cubicBezTo>
                    <a:pt x="119" y="100"/>
                    <a:pt x="121" y="99"/>
                    <a:pt x="121" y="97"/>
                  </a:cubicBezTo>
                  <a:cubicBezTo>
                    <a:pt x="128" y="82"/>
                    <a:pt x="128" y="82"/>
                    <a:pt x="128" y="82"/>
                  </a:cubicBezTo>
                  <a:cubicBezTo>
                    <a:pt x="128" y="80"/>
                    <a:pt x="128" y="78"/>
                    <a:pt x="126" y="77"/>
                  </a:cubicBezTo>
                  <a:cubicBezTo>
                    <a:pt x="112" y="69"/>
                    <a:pt x="112" y="69"/>
                    <a:pt x="112" y="69"/>
                  </a:cubicBezTo>
                  <a:cubicBezTo>
                    <a:pt x="112" y="67"/>
                    <a:pt x="112" y="66"/>
                    <a:pt x="112" y="64"/>
                  </a:cubicBezTo>
                  <a:cubicBezTo>
                    <a:pt x="112" y="63"/>
                    <a:pt x="112" y="61"/>
                    <a:pt x="112" y="60"/>
                  </a:cubicBezTo>
                  <a:cubicBezTo>
                    <a:pt x="126" y="52"/>
                    <a:pt x="126" y="52"/>
                    <a:pt x="126" y="52"/>
                  </a:cubicBezTo>
                  <a:cubicBezTo>
                    <a:pt x="128" y="51"/>
                    <a:pt x="128" y="48"/>
                    <a:pt x="128" y="47"/>
                  </a:cubicBezTo>
                  <a:cubicBezTo>
                    <a:pt x="122" y="32"/>
                    <a:pt x="122" y="32"/>
                    <a:pt x="122" y="32"/>
                  </a:cubicBezTo>
                  <a:cubicBezTo>
                    <a:pt x="121" y="30"/>
                    <a:pt x="119" y="29"/>
                    <a:pt x="117" y="29"/>
                  </a:cubicBezTo>
                  <a:cubicBezTo>
                    <a:pt x="101" y="33"/>
                    <a:pt x="101" y="33"/>
                    <a:pt x="101" y="33"/>
                  </a:cubicBezTo>
                  <a:cubicBezTo>
                    <a:pt x="100" y="31"/>
                    <a:pt x="97" y="29"/>
                    <a:pt x="95" y="27"/>
                  </a:cubicBezTo>
                  <a:cubicBezTo>
                    <a:pt x="99" y="11"/>
                    <a:pt x="99" y="11"/>
                    <a:pt x="99" y="11"/>
                  </a:cubicBezTo>
                  <a:cubicBezTo>
                    <a:pt x="100" y="9"/>
                    <a:pt x="99" y="7"/>
                    <a:pt x="97" y="7"/>
                  </a:cubicBezTo>
                  <a:cubicBezTo>
                    <a:pt x="82" y="0"/>
                    <a:pt x="82" y="0"/>
                    <a:pt x="82" y="0"/>
                  </a:cubicBezTo>
                  <a:cubicBezTo>
                    <a:pt x="80" y="0"/>
                    <a:pt x="78" y="0"/>
                    <a:pt x="77" y="2"/>
                  </a:cubicBezTo>
                  <a:cubicBezTo>
                    <a:pt x="69" y="16"/>
                    <a:pt x="69" y="16"/>
                    <a:pt x="69" y="16"/>
                  </a:cubicBezTo>
                  <a:cubicBezTo>
                    <a:pt x="66" y="16"/>
                    <a:pt x="63" y="16"/>
                    <a:pt x="60" y="16"/>
                  </a:cubicBezTo>
                  <a:cubicBezTo>
                    <a:pt x="52" y="2"/>
                    <a:pt x="52" y="2"/>
                    <a:pt x="52" y="2"/>
                  </a:cubicBezTo>
                  <a:cubicBezTo>
                    <a:pt x="51" y="0"/>
                    <a:pt x="48" y="0"/>
                    <a:pt x="47" y="0"/>
                  </a:cubicBezTo>
                  <a:cubicBezTo>
                    <a:pt x="32" y="6"/>
                    <a:pt x="32" y="6"/>
                    <a:pt x="32" y="6"/>
                  </a:cubicBezTo>
                  <a:cubicBezTo>
                    <a:pt x="30" y="7"/>
                    <a:pt x="29" y="9"/>
                    <a:pt x="29" y="11"/>
                  </a:cubicBezTo>
                  <a:cubicBezTo>
                    <a:pt x="33" y="27"/>
                    <a:pt x="33" y="27"/>
                    <a:pt x="33" y="27"/>
                  </a:cubicBezTo>
                  <a:cubicBezTo>
                    <a:pt x="31" y="29"/>
                    <a:pt x="29" y="31"/>
                    <a:pt x="27" y="33"/>
                  </a:cubicBezTo>
                  <a:cubicBezTo>
                    <a:pt x="11" y="29"/>
                    <a:pt x="11" y="29"/>
                    <a:pt x="11" y="29"/>
                  </a:cubicBezTo>
                  <a:cubicBezTo>
                    <a:pt x="9" y="28"/>
                    <a:pt x="7" y="29"/>
                    <a:pt x="7" y="31"/>
                  </a:cubicBezTo>
                  <a:cubicBezTo>
                    <a:pt x="0" y="46"/>
                    <a:pt x="0" y="46"/>
                    <a:pt x="0" y="46"/>
                  </a:cubicBezTo>
                  <a:cubicBezTo>
                    <a:pt x="0" y="48"/>
                    <a:pt x="0" y="50"/>
                    <a:pt x="2" y="51"/>
                  </a:cubicBezTo>
                  <a:cubicBezTo>
                    <a:pt x="16" y="59"/>
                    <a:pt x="16" y="59"/>
                    <a:pt x="16" y="59"/>
                  </a:cubicBezTo>
                  <a:cubicBezTo>
                    <a:pt x="16" y="61"/>
                    <a:pt x="16" y="62"/>
                    <a:pt x="16" y="64"/>
                  </a:cubicBezTo>
                  <a:cubicBezTo>
                    <a:pt x="16" y="65"/>
                    <a:pt x="16" y="67"/>
                    <a:pt x="16" y="68"/>
                  </a:cubicBezTo>
                  <a:cubicBezTo>
                    <a:pt x="2" y="76"/>
                    <a:pt x="2" y="76"/>
                    <a:pt x="2" y="76"/>
                  </a:cubicBezTo>
                  <a:cubicBezTo>
                    <a:pt x="0" y="77"/>
                    <a:pt x="0" y="80"/>
                    <a:pt x="0" y="81"/>
                  </a:cubicBezTo>
                  <a:cubicBezTo>
                    <a:pt x="6" y="96"/>
                    <a:pt x="6" y="96"/>
                    <a:pt x="6" y="96"/>
                  </a:cubicBezTo>
                  <a:cubicBezTo>
                    <a:pt x="7" y="98"/>
                    <a:pt x="9" y="99"/>
                    <a:pt x="11" y="99"/>
                  </a:cubicBezTo>
                  <a:cubicBezTo>
                    <a:pt x="26" y="94"/>
                    <a:pt x="26" y="94"/>
                    <a:pt x="26" y="94"/>
                  </a:cubicBezTo>
                  <a:cubicBezTo>
                    <a:pt x="28" y="97"/>
                    <a:pt x="31" y="99"/>
                    <a:pt x="33" y="101"/>
                  </a:cubicBezTo>
                  <a:cubicBezTo>
                    <a:pt x="29" y="117"/>
                    <a:pt x="29" y="117"/>
                    <a:pt x="29" y="117"/>
                  </a:cubicBezTo>
                  <a:cubicBezTo>
                    <a:pt x="28" y="119"/>
                    <a:pt x="29" y="121"/>
                    <a:pt x="31" y="121"/>
                  </a:cubicBezTo>
                  <a:cubicBezTo>
                    <a:pt x="46" y="128"/>
                    <a:pt x="46" y="128"/>
                    <a:pt x="46" y="128"/>
                  </a:cubicBezTo>
                  <a:cubicBezTo>
                    <a:pt x="48" y="128"/>
                    <a:pt x="50" y="128"/>
                    <a:pt x="51" y="126"/>
                  </a:cubicBezTo>
                  <a:cubicBezTo>
                    <a:pt x="59" y="112"/>
                    <a:pt x="59" y="112"/>
                    <a:pt x="59" y="112"/>
                  </a:cubicBezTo>
                  <a:cubicBezTo>
                    <a:pt x="62" y="112"/>
                    <a:pt x="65" y="112"/>
                    <a:pt x="68" y="112"/>
                  </a:cubicBezTo>
                  <a:cubicBezTo>
                    <a:pt x="76" y="126"/>
                    <a:pt x="76" y="126"/>
                    <a:pt x="76" y="126"/>
                  </a:cubicBezTo>
                  <a:cubicBezTo>
                    <a:pt x="77" y="127"/>
                    <a:pt x="79" y="128"/>
                    <a:pt x="80" y="128"/>
                  </a:cubicBezTo>
                  <a:cubicBezTo>
                    <a:pt x="80" y="128"/>
                    <a:pt x="81" y="128"/>
                    <a:pt x="81" y="128"/>
                  </a:cubicBezTo>
                  <a:cubicBezTo>
                    <a:pt x="96" y="122"/>
                    <a:pt x="96" y="122"/>
                    <a:pt x="96" y="122"/>
                  </a:cubicBezTo>
                  <a:cubicBezTo>
                    <a:pt x="98" y="121"/>
                    <a:pt x="99" y="119"/>
                    <a:pt x="99" y="117"/>
                  </a:cubicBezTo>
                  <a:close/>
                  <a:moveTo>
                    <a:pt x="75" y="75"/>
                  </a:moveTo>
                  <a:cubicBezTo>
                    <a:pt x="69" y="81"/>
                    <a:pt x="59" y="81"/>
                    <a:pt x="53" y="75"/>
                  </a:cubicBezTo>
                  <a:cubicBezTo>
                    <a:pt x="50" y="72"/>
                    <a:pt x="48" y="68"/>
                    <a:pt x="48" y="64"/>
                  </a:cubicBezTo>
                  <a:cubicBezTo>
                    <a:pt x="48" y="60"/>
                    <a:pt x="50" y="56"/>
                    <a:pt x="53" y="53"/>
                  </a:cubicBezTo>
                  <a:cubicBezTo>
                    <a:pt x="56" y="50"/>
                    <a:pt x="60" y="48"/>
                    <a:pt x="64" y="48"/>
                  </a:cubicBezTo>
                  <a:cubicBezTo>
                    <a:pt x="68" y="48"/>
                    <a:pt x="72" y="50"/>
                    <a:pt x="75" y="53"/>
                  </a:cubicBezTo>
                  <a:cubicBezTo>
                    <a:pt x="78" y="56"/>
                    <a:pt x="80" y="60"/>
                    <a:pt x="80" y="64"/>
                  </a:cubicBezTo>
                  <a:cubicBezTo>
                    <a:pt x="80" y="68"/>
                    <a:pt x="78" y="72"/>
                    <a:pt x="7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31"/>
            <p:cNvSpPr>
              <a:spLocks noEditPoints="1"/>
            </p:cNvSpPr>
            <p:nvPr/>
          </p:nvSpPr>
          <p:spPr bwMode="auto">
            <a:xfrm>
              <a:off x="6238875" y="1278471"/>
              <a:ext cx="222250" cy="222250"/>
            </a:xfrm>
            <a:custGeom>
              <a:avLst/>
              <a:gdLst>
                <a:gd name="T0" fmla="*/ 96 w 96"/>
                <a:gd name="T1" fmla="*/ 42 h 96"/>
                <a:gd name="T2" fmla="*/ 92 w 96"/>
                <a:gd name="T3" fmla="*/ 38 h 96"/>
                <a:gd name="T4" fmla="*/ 82 w 96"/>
                <a:gd name="T5" fmla="*/ 37 h 96"/>
                <a:gd name="T6" fmla="*/ 81 w 96"/>
                <a:gd name="T7" fmla="*/ 34 h 96"/>
                <a:gd name="T8" fmla="*/ 80 w 96"/>
                <a:gd name="T9" fmla="*/ 32 h 96"/>
                <a:gd name="T10" fmla="*/ 86 w 96"/>
                <a:gd name="T11" fmla="*/ 23 h 96"/>
                <a:gd name="T12" fmla="*/ 86 w 96"/>
                <a:gd name="T13" fmla="*/ 18 h 96"/>
                <a:gd name="T14" fmla="*/ 78 w 96"/>
                <a:gd name="T15" fmla="*/ 10 h 96"/>
                <a:gd name="T16" fmla="*/ 72 w 96"/>
                <a:gd name="T17" fmla="*/ 10 h 96"/>
                <a:gd name="T18" fmla="*/ 64 w 96"/>
                <a:gd name="T19" fmla="*/ 16 h 96"/>
                <a:gd name="T20" fmla="*/ 59 w 96"/>
                <a:gd name="T21" fmla="*/ 14 h 96"/>
                <a:gd name="T22" fmla="*/ 57 w 96"/>
                <a:gd name="T23" fmla="*/ 3 h 96"/>
                <a:gd name="T24" fmla="*/ 53 w 96"/>
                <a:gd name="T25" fmla="*/ 0 h 96"/>
                <a:gd name="T26" fmla="*/ 42 w 96"/>
                <a:gd name="T27" fmla="*/ 0 h 96"/>
                <a:gd name="T28" fmla="*/ 38 w 96"/>
                <a:gd name="T29" fmla="*/ 4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3 w 96"/>
                <a:gd name="T49" fmla="*/ 39 h 96"/>
                <a:gd name="T50" fmla="*/ 0 w 96"/>
                <a:gd name="T51" fmla="*/ 43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8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59 w 96"/>
                <a:gd name="T85" fmla="*/ 82 h 96"/>
                <a:gd name="T86" fmla="*/ 62 w 96"/>
                <a:gd name="T87" fmla="*/ 81 h 96"/>
                <a:gd name="T88" fmla="*/ 64 w 96"/>
                <a:gd name="T89" fmla="*/ 80 h 96"/>
                <a:gd name="T90" fmla="*/ 73 w 96"/>
                <a:gd name="T91" fmla="*/ 86 h 96"/>
                <a:gd name="T92" fmla="*/ 78 w 96"/>
                <a:gd name="T93" fmla="*/ 86 h 96"/>
                <a:gd name="T94" fmla="*/ 86 w 96"/>
                <a:gd name="T95" fmla="*/ 78 h 96"/>
                <a:gd name="T96" fmla="*/ 86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5 w 96"/>
                <a:gd name="T109" fmla="*/ 51 h 96"/>
                <a:gd name="T110" fmla="*/ 45 w 96"/>
                <a:gd name="T111" fmla="*/ 55 h 96"/>
                <a:gd name="T112" fmla="*/ 41 w 96"/>
                <a:gd name="T113" fmla="*/ 45 h 96"/>
                <a:gd name="T114" fmla="*/ 48 w 96"/>
                <a:gd name="T115" fmla="*/ 40 h 96"/>
                <a:gd name="T116" fmla="*/ 51 w 96"/>
                <a:gd name="T117" fmla="*/ 41 h 96"/>
                <a:gd name="T118" fmla="*/ 55 w 96"/>
                <a:gd name="T119" fmla="*/ 45 h 96"/>
                <a:gd name="T120" fmla="*/ 55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4" y="38"/>
                    <a:pt x="92" y="38"/>
                  </a:cubicBezTo>
                  <a:cubicBezTo>
                    <a:pt x="82" y="37"/>
                    <a:pt x="82" y="37"/>
                    <a:pt x="82" y="37"/>
                  </a:cubicBezTo>
                  <a:cubicBezTo>
                    <a:pt x="82" y="36"/>
                    <a:pt x="81" y="35"/>
                    <a:pt x="81" y="34"/>
                  </a:cubicBezTo>
                  <a:cubicBezTo>
                    <a:pt x="80" y="33"/>
                    <a:pt x="80" y="33"/>
                    <a:pt x="80" y="32"/>
                  </a:cubicBezTo>
                  <a:cubicBezTo>
                    <a:pt x="86" y="23"/>
                    <a:pt x="86" y="23"/>
                    <a:pt x="86" y="23"/>
                  </a:cubicBezTo>
                  <a:cubicBezTo>
                    <a:pt x="87" y="21"/>
                    <a:pt x="87" y="19"/>
                    <a:pt x="86" y="18"/>
                  </a:cubicBezTo>
                  <a:cubicBezTo>
                    <a:pt x="78" y="10"/>
                    <a:pt x="78" y="10"/>
                    <a:pt x="78" y="10"/>
                  </a:cubicBezTo>
                  <a:cubicBezTo>
                    <a:pt x="76" y="8"/>
                    <a:pt x="74" y="8"/>
                    <a:pt x="72" y="10"/>
                  </a:cubicBezTo>
                  <a:cubicBezTo>
                    <a:pt x="64" y="16"/>
                    <a:pt x="64" y="16"/>
                    <a:pt x="64" y="16"/>
                  </a:cubicBezTo>
                  <a:cubicBezTo>
                    <a:pt x="62" y="15"/>
                    <a:pt x="61" y="15"/>
                    <a:pt x="59" y="14"/>
                  </a:cubicBezTo>
                  <a:cubicBezTo>
                    <a:pt x="57" y="3"/>
                    <a:pt x="57" y="3"/>
                    <a:pt x="57" y="3"/>
                  </a:cubicBezTo>
                  <a:cubicBezTo>
                    <a:pt x="57" y="1"/>
                    <a:pt x="55" y="0"/>
                    <a:pt x="53" y="0"/>
                  </a:cubicBezTo>
                  <a:cubicBezTo>
                    <a:pt x="42" y="0"/>
                    <a:pt x="42" y="0"/>
                    <a:pt x="42" y="0"/>
                  </a:cubicBezTo>
                  <a:cubicBezTo>
                    <a:pt x="40" y="0"/>
                    <a:pt x="38" y="2"/>
                    <a:pt x="38" y="4"/>
                  </a:cubicBezTo>
                  <a:cubicBezTo>
                    <a:pt x="37" y="14"/>
                    <a:pt x="37" y="14"/>
                    <a:pt x="37" y="14"/>
                  </a:cubicBezTo>
                  <a:cubicBezTo>
                    <a:pt x="36" y="14"/>
                    <a:pt x="35" y="15"/>
                    <a:pt x="34" y="15"/>
                  </a:cubicBezTo>
                  <a:cubicBezTo>
                    <a:pt x="33" y="16"/>
                    <a:pt x="32" y="16"/>
                    <a:pt x="32" y="16"/>
                  </a:cubicBezTo>
                  <a:cubicBezTo>
                    <a:pt x="23" y="10"/>
                    <a:pt x="23" y="10"/>
                    <a:pt x="23" y="10"/>
                  </a:cubicBezTo>
                  <a:cubicBezTo>
                    <a:pt x="22" y="9"/>
                    <a:pt x="19" y="9"/>
                    <a:pt x="18" y="10"/>
                  </a:cubicBezTo>
                  <a:cubicBezTo>
                    <a:pt x="10" y="18"/>
                    <a:pt x="10" y="18"/>
                    <a:pt x="10" y="18"/>
                  </a:cubicBezTo>
                  <a:cubicBezTo>
                    <a:pt x="8" y="20"/>
                    <a:pt x="8" y="22"/>
                    <a:pt x="10" y="24"/>
                  </a:cubicBezTo>
                  <a:cubicBezTo>
                    <a:pt x="16" y="32"/>
                    <a:pt x="16" y="32"/>
                    <a:pt x="16" y="32"/>
                  </a:cubicBezTo>
                  <a:cubicBezTo>
                    <a:pt x="15" y="34"/>
                    <a:pt x="15" y="35"/>
                    <a:pt x="14" y="37"/>
                  </a:cubicBezTo>
                  <a:cubicBezTo>
                    <a:pt x="3" y="39"/>
                    <a:pt x="3" y="39"/>
                    <a:pt x="3" y="39"/>
                  </a:cubicBezTo>
                  <a:cubicBezTo>
                    <a:pt x="1" y="39"/>
                    <a:pt x="0" y="41"/>
                    <a:pt x="0" y="43"/>
                  </a:cubicBezTo>
                  <a:cubicBezTo>
                    <a:pt x="0" y="54"/>
                    <a:pt x="0" y="54"/>
                    <a:pt x="0" y="54"/>
                  </a:cubicBezTo>
                  <a:cubicBezTo>
                    <a:pt x="0" y="56"/>
                    <a:pt x="2" y="58"/>
                    <a:pt x="4" y="58"/>
                  </a:cubicBezTo>
                  <a:cubicBezTo>
                    <a:pt x="14" y="59"/>
                    <a:pt x="14" y="59"/>
                    <a:pt x="14" y="59"/>
                  </a:cubicBezTo>
                  <a:cubicBezTo>
                    <a:pt x="14" y="60"/>
                    <a:pt x="15" y="61"/>
                    <a:pt x="15" y="62"/>
                  </a:cubicBezTo>
                  <a:cubicBezTo>
                    <a:pt x="16" y="63"/>
                    <a:pt x="16" y="63"/>
                    <a:pt x="16" y="64"/>
                  </a:cubicBezTo>
                  <a:cubicBezTo>
                    <a:pt x="10" y="73"/>
                    <a:pt x="10" y="73"/>
                    <a:pt x="10" y="73"/>
                  </a:cubicBezTo>
                  <a:cubicBezTo>
                    <a:pt x="9" y="75"/>
                    <a:pt x="9" y="77"/>
                    <a:pt x="10" y="78"/>
                  </a:cubicBezTo>
                  <a:cubicBezTo>
                    <a:pt x="18" y="86"/>
                    <a:pt x="18" y="86"/>
                    <a:pt x="18" y="86"/>
                  </a:cubicBezTo>
                  <a:cubicBezTo>
                    <a:pt x="20" y="88"/>
                    <a:pt x="22" y="88"/>
                    <a:pt x="24" y="86"/>
                  </a:cubicBezTo>
                  <a:cubicBezTo>
                    <a:pt x="32" y="80"/>
                    <a:pt x="32" y="80"/>
                    <a:pt x="32" y="80"/>
                  </a:cubicBezTo>
                  <a:cubicBezTo>
                    <a:pt x="34" y="81"/>
                    <a:pt x="35" y="81"/>
                    <a:pt x="37" y="82"/>
                  </a:cubicBezTo>
                  <a:cubicBezTo>
                    <a:pt x="39" y="93"/>
                    <a:pt x="39" y="93"/>
                    <a:pt x="39" y="93"/>
                  </a:cubicBezTo>
                  <a:cubicBezTo>
                    <a:pt x="39" y="95"/>
                    <a:pt x="41" y="96"/>
                    <a:pt x="43" y="96"/>
                  </a:cubicBezTo>
                  <a:cubicBezTo>
                    <a:pt x="43" y="96"/>
                    <a:pt x="43" y="96"/>
                    <a:pt x="43" y="96"/>
                  </a:cubicBezTo>
                  <a:cubicBezTo>
                    <a:pt x="54" y="96"/>
                    <a:pt x="54" y="96"/>
                    <a:pt x="54" y="96"/>
                  </a:cubicBezTo>
                  <a:cubicBezTo>
                    <a:pt x="56" y="96"/>
                    <a:pt x="58" y="94"/>
                    <a:pt x="58" y="92"/>
                  </a:cubicBezTo>
                  <a:cubicBezTo>
                    <a:pt x="59" y="82"/>
                    <a:pt x="59" y="82"/>
                    <a:pt x="59" y="82"/>
                  </a:cubicBezTo>
                  <a:cubicBezTo>
                    <a:pt x="60" y="81"/>
                    <a:pt x="61" y="81"/>
                    <a:pt x="62" y="81"/>
                  </a:cubicBezTo>
                  <a:cubicBezTo>
                    <a:pt x="63" y="80"/>
                    <a:pt x="63" y="80"/>
                    <a:pt x="64" y="80"/>
                  </a:cubicBezTo>
                  <a:cubicBezTo>
                    <a:pt x="73" y="86"/>
                    <a:pt x="73" y="86"/>
                    <a:pt x="73" y="86"/>
                  </a:cubicBezTo>
                  <a:cubicBezTo>
                    <a:pt x="75" y="87"/>
                    <a:pt x="77" y="87"/>
                    <a:pt x="78" y="86"/>
                  </a:cubicBezTo>
                  <a:cubicBezTo>
                    <a:pt x="86" y="78"/>
                    <a:pt x="86" y="78"/>
                    <a:pt x="86" y="78"/>
                  </a:cubicBezTo>
                  <a:cubicBezTo>
                    <a:pt x="88" y="76"/>
                    <a:pt x="88" y="74"/>
                    <a:pt x="86" y="72"/>
                  </a:cubicBezTo>
                  <a:cubicBezTo>
                    <a:pt x="80" y="64"/>
                    <a:pt x="80" y="64"/>
                    <a:pt x="80" y="64"/>
                  </a:cubicBezTo>
                  <a:cubicBezTo>
                    <a:pt x="81" y="62"/>
                    <a:pt x="81" y="61"/>
                    <a:pt x="82" y="59"/>
                  </a:cubicBezTo>
                  <a:cubicBezTo>
                    <a:pt x="93" y="57"/>
                    <a:pt x="93" y="57"/>
                    <a:pt x="93" y="57"/>
                  </a:cubicBezTo>
                  <a:cubicBezTo>
                    <a:pt x="95" y="57"/>
                    <a:pt x="96" y="55"/>
                    <a:pt x="96" y="53"/>
                  </a:cubicBezTo>
                  <a:lnTo>
                    <a:pt x="96" y="42"/>
                  </a:lnTo>
                  <a:close/>
                  <a:moveTo>
                    <a:pt x="55" y="51"/>
                  </a:moveTo>
                  <a:cubicBezTo>
                    <a:pt x="54" y="55"/>
                    <a:pt x="49" y="57"/>
                    <a:pt x="45" y="55"/>
                  </a:cubicBezTo>
                  <a:cubicBezTo>
                    <a:pt x="41" y="54"/>
                    <a:pt x="39" y="49"/>
                    <a:pt x="41" y="45"/>
                  </a:cubicBezTo>
                  <a:cubicBezTo>
                    <a:pt x="42" y="42"/>
                    <a:pt x="45" y="40"/>
                    <a:pt x="48" y="40"/>
                  </a:cubicBezTo>
                  <a:cubicBezTo>
                    <a:pt x="49" y="40"/>
                    <a:pt x="50" y="40"/>
                    <a:pt x="51" y="41"/>
                  </a:cubicBezTo>
                  <a:cubicBezTo>
                    <a:pt x="53" y="41"/>
                    <a:pt x="55" y="43"/>
                    <a:pt x="55" y="45"/>
                  </a:cubicBezTo>
                  <a:cubicBezTo>
                    <a:pt x="56" y="47"/>
                    <a:pt x="56" y="49"/>
                    <a:pt x="5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5410358" y="3201126"/>
            <a:ext cx="375092" cy="315696"/>
            <a:chOff x="6370638" y="-49213"/>
            <a:chExt cx="731837" cy="615951"/>
          </a:xfrm>
          <a:solidFill>
            <a:schemeClr val="bg1"/>
          </a:solidFill>
        </p:grpSpPr>
        <p:sp>
          <p:nvSpPr>
            <p:cNvPr id="16" name="Freeform 10"/>
            <p:cNvSpPr/>
            <p:nvPr/>
          </p:nvSpPr>
          <p:spPr bwMode="auto">
            <a:xfrm>
              <a:off x="6413500" y="-49213"/>
              <a:ext cx="644525" cy="401638"/>
            </a:xfrm>
            <a:custGeom>
              <a:avLst/>
              <a:gdLst>
                <a:gd name="T0" fmla="*/ 13 w 169"/>
                <a:gd name="T1" fmla="*/ 105 h 105"/>
                <a:gd name="T2" fmla="*/ 21 w 169"/>
                <a:gd name="T3" fmla="*/ 101 h 105"/>
                <a:gd name="T4" fmla="*/ 25 w 169"/>
                <a:gd name="T5" fmla="*/ 93 h 105"/>
                <a:gd name="T6" fmla="*/ 24 w 169"/>
                <a:gd name="T7" fmla="*/ 88 h 105"/>
                <a:gd name="T8" fmla="*/ 24 w 169"/>
                <a:gd name="T9" fmla="*/ 88 h 105"/>
                <a:gd name="T10" fmla="*/ 56 w 169"/>
                <a:gd name="T11" fmla="*/ 56 h 105"/>
                <a:gd name="T12" fmla="*/ 56 w 169"/>
                <a:gd name="T13" fmla="*/ 56 h 105"/>
                <a:gd name="T14" fmla="*/ 61 w 169"/>
                <a:gd name="T15" fmla="*/ 57 h 105"/>
                <a:gd name="T16" fmla="*/ 69 w 169"/>
                <a:gd name="T17" fmla="*/ 54 h 105"/>
                <a:gd name="T18" fmla="*/ 97 w 169"/>
                <a:gd name="T19" fmla="*/ 67 h 105"/>
                <a:gd name="T20" fmla="*/ 97 w 169"/>
                <a:gd name="T21" fmla="*/ 69 h 105"/>
                <a:gd name="T22" fmla="*/ 101 w 169"/>
                <a:gd name="T23" fmla="*/ 77 h 105"/>
                <a:gd name="T24" fmla="*/ 109 w 169"/>
                <a:gd name="T25" fmla="*/ 81 h 105"/>
                <a:gd name="T26" fmla="*/ 117 w 169"/>
                <a:gd name="T27" fmla="*/ 77 h 105"/>
                <a:gd name="T28" fmla="*/ 121 w 169"/>
                <a:gd name="T29" fmla="*/ 69 h 105"/>
                <a:gd name="T30" fmla="*/ 120 w 169"/>
                <a:gd name="T31" fmla="*/ 64 h 105"/>
                <a:gd name="T32" fmla="*/ 120 w 169"/>
                <a:gd name="T33" fmla="*/ 63 h 105"/>
                <a:gd name="T34" fmla="*/ 152 w 169"/>
                <a:gd name="T35" fmla="*/ 24 h 105"/>
                <a:gd name="T36" fmla="*/ 157 w 169"/>
                <a:gd name="T37" fmla="*/ 25 h 105"/>
                <a:gd name="T38" fmla="*/ 165 w 169"/>
                <a:gd name="T39" fmla="*/ 21 h 105"/>
                <a:gd name="T40" fmla="*/ 169 w 169"/>
                <a:gd name="T41" fmla="*/ 13 h 105"/>
                <a:gd name="T42" fmla="*/ 165 w 169"/>
                <a:gd name="T43" fmla="*/ 4 h 105"/>
                <a:gd name="T44" fmla="*/ 149 w 169"/>
                <a:gd name="T45" fmla="*/ 4 h 105"/>
                <a:gd name="T46" fmla="*/ 145 w 169"/>
                <a:gd name="T47" fmla="*/ 13 h 105"/>
                <a:gd name="T48" fmla="*/ 146 w 169"/>
                <a:gd name="T49" fmla="*/ 18 h 105"/>
                <a:gd name="T50" fmla="*/ 146 w 169"/>
                <a:gd name="T51" fmla="*/ 18 h 105"/>
                <a:gd name="T52" fmla="*/ 114 w 169"/>
                <a:gd name="T53" fmla="*/ 58 h 105"/>
                <a:gd name="T54" fmla="*/ 101 w 169"/>
                <a:gd name="T55" fmla="*/ 60 h 105"/>
                <a:gd name="T56" fmla="*/ 73 w 169"/>
                <a:gd name="T57" fmla="*/ 46 h 105"/>
                <a:gd name="T58" fmla="*/ 73 w 169"/>
                <a:gd name="T59" fmla="*/ 45 h 105"/>
                <a:gd name="T60" fmla="*/ 69 w 169"/>
                <a:gd name="T61" fmla="*/ 36 h 105"/>
                <a:gd name="T62" fmla="*/ 53 w 169"/>
                <a:gd name="T63" fmla="*/ 36 h 105"/>
                <a:gd name="T64" fmla="*/ 49 w 169"/>
                <a:gd name="T65" fmla="*/ 45 h 105"/>
                <a:gd name="T66" fmla="*/ 50 w 169"/>
                <a:gd name="T67" fmla="*/ 50 h 105"/>
                <a:gd name="T68" fmla="*/ 50 w 169"/>
                <a:gd name="T69" fmla="*/ 50 h 105"/>
                <a:gd name="T70" fmla="*/ 18 w 169"/>
                <a:gd name="T71" fmla="*/ 82 h 105"/>
                <a:gd name="T72" fmla="*/ 18 w 169"/>
                <a:gd name="T73" fmla="*/ 82 h 105"/>
                <a:gd name="T74" fmla="*/ 5 w 169"/>
                <a:gd name="T75" fmla="*/ 84 h 105"/>
                <a:gd name="T76" fmla="*/ 5 w 169"/>
                <a:gd name="T77" fmla="*/ 101 h 105"/>
                <a:gd name="T78" fmla="*/ 13 w 169"/>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05">
                  <a:moveTo>
                    <a:pt x="13" y="105"/>
                  </a:moveTo>
                  <a:cubicBezTo>
                    <a:pt x="16" y="105"/>
                    <a:pt x="19" y="104"/>
                    <a:pt x="21" y="101"/>
                  </a:cubicBezTo>
                  <a:cubicBezTo>
                    <a:pt x="24" y="99"/>
                    <a:pt x="25" y="96"/>
                    <a:pt x="25" y="93"/>
                  </a:cubicBezTo>
                  <a:cubicBezTo>
                    <a:pt x="25" y="91"/>
                    <a:pt x="25" y="89"/>
                    <a:pt x="24" y="88"/>
                  </a:cubicBezTo>
                  <a:cubicBezTo>
                    <a:pt x="24" y="88"/>
                    <a:pt x="24" y="88"/>
                    <a:pt x="24" y="88"/>
                  </a:cubicBezTo>
                  <a:cubicBezTo>
                    <a:pt x="56" y="56"/>
                    <a:pt x="56" y="56"/>
                    <a:pt x="56" y="56"/>
                  </a:cubicBezTo>
                  <a:cubicBezTo>
                    <a:pt x="56" y="56"/>
                    <a:pt x="56" y="56"/>
                    <a:pt x="56" y="56"/>
                  </a:cubicBezTo>
                  <a:cubicBezTo>
                    <a:pt x="57" y="57"/>
                    <a:pt x="59" y="57"/>
                    <a:pt x="61" y="57"/>
                  </a:cubicBezTo>
                  <a:cubicBezTo>
                    <a:pt x="64" y="57"/>
                    <a:pt x="67" y="56"/>
                    <a:pt x="69" y="54"/>
                  </a:cubicBezTo>
                  <a:cubicBezTo>
                    <a:pt x="97" y="67"/>
                    <a:pt x="97" y="67"/>
                    <a:pt x="97" y="67"/>
                  </a:cubicBezTo>
                  <a:cubicBezTo>
                    <a:pt x="97" y="68"/>
                    <a:pt x="97" y="68"/>
                    <a:pt x="97" y="69"/>
                  </a:cubicBezTo>
                  <a:cubicBezTo>
                    <a:pt x="97" y="72"/>
                    <a:pt x="98" y="75"/>
                    <a:pt x="101" y="77"/>
                  </a:cubicBezTo>
                  <a:cubicBezTo>
                    <a:pt x="103" y="80"/>
                    <a:pt x="106" y="81"/>
                    <a:pt x="109" y="81"/>
                  </a:cubicBezTo>
                  <a:cubicBezTo>
                    <a:pt x="112" y="81"/>
                    <a:pt x="115" y="80"/>
                    <a:pt x="117" y="77"/>
                  </a:cubicBezTo>
                  <a:cubicBezTo>
                    <a:pt x="120" y="75"/>
                    <a:pt x="121" y="72"/>
                    <a:pt x="121" y="69"/>
                  </a:cubicBezTo>
                  <a:cubicBezTo>
                    <a:pt x="121" y="67"/>
                    <a:pt x="121" y="65"/>
                    <a:pt x="120" y="64"/>
                  </a:cubicBezTo>
                  <a:cubicBezTo>
                    <a:pt x="120" y="64"/>
                    <a:pt x="120" y="64"/>
                    <a:pt x="120" y="63"/>
                  </a:cubicBezTo>
                  <a:cubicBezTo>
                    <a:pt x="152" y="24"/>
                    <a:pt x="152" y="24"/>
                    <a:pt x="152" y="24"/>
                  </a:cubicBezTo>
                  <a:cubicBezTo>
                    <a:pt x="153" y="25"/>
                    <a:pt x="155" y="25"/>
                    <a:pt x="157" y="25"/>
                  </a:cubicBezTo>
                  <a:cubicBezTo>
                    <a:pt x="160" y="25"/>
                    <a:pt x="163" y="24"/>
                    <a:pt x="165" y="21"/>
                  </a:cubicBezTo>
                  <a:cubicBezTo>
                    <a:pt x="168" y="19"/>
                    <a:pt x="169" y="16"/>
                    <a:pt x="169" y="13"/>
                  </a:cubicBezTo>
                  <a:cubicBezTo>
                    <a:pt x="169" y="10"/>
                    <a:pt x="168" y="7"/>
                    <a:pt x="165" y="4"/>
                  </a:cubicBezTo>
                  <a:cubicBezTo>
                    <a:pt x="161" y="0"/>
                    <a:pt x="153" y="0"/>
                    <a:pt x="149" y="4"/>
                  </a:cubicBezTo>
                  <a:cubicBezTo>
                    <a:pt x="146" y="7"/>
                    <a:pt x="145" y="10"/>
                    <a:pt x="145" y="13"/>
                  </a:cubicBezTo>
                  <a:cubicBezTo>
                    <a:pt x="145" y="15"/>
                    <a:pt x="145" y="17"/>
                    <a:pt x="146" y="18"/>
                  </a:cubicBezTo>
                  <a:cubicBezTo>
                    <a:pt x="146" y="18"/>
                    <a:pt x="146" y="18"/>
                    <a:pt x="146" y="18"/>
                  </a:cubicBezTo>
                  <a:cubicBezTo>
                    <a:pt x="114" y="58"/>
                    <a:pt x="114" y="58"/>
                    <a:pt x="114" y="58"/>
                  </a:cubicBezTo>
                  <a:cubicBezTo>
                    <a:pt x="110" y="56"/>
                    <a:pt x="104" y="57"/>
                    <a:pt x="101" y="60"/>
                  </a:cubicBezTo>
                  <a:cubicBezTo>
                    <a:pt x="73" y="46"/>
                    <a:pt x="73" y="46"/>
                    <a:pt x="73" y="46"/>
                  </a:cubicBezTo>
                  <a:cubicBezTo>
                    <a:pt x="73" y="46"/>
                    <a:pt x="73" y="45"/>
                    <a:pt x="73" y="45"/>
                  </a:cubicBezTo>
                  <a:cubicBezTo>
                    <a:pt x="73" y="42"/>
                    <a:pt x="72" y="39"/>
                    <a:pt x="69" y="36"/>
                  </a:cubicBezTo>
                  <a:cubicBezTo>
                    <a:pt x="65" y="32"/>
                    <a:pt x="57" y="32"/>
                    <a:pt x="53" y="36"/>
                  </a:cubicBezTo>
                  <a:cubicBezTo>
                    <a:pt x="50" y="39"/>
                    <a:pt x="49" y="42"/>
                    <a:pt x="49" y="45"/>
                  </a:cubicBezTo>
                  <a:cubicBezTo>
                    <a:pt x="49" y="47"/>
                    <a:pt x="49" y="49"/>
                    <a:pt x="50" y="50"/>
                  </a:cubicBezTo>
                  <a:cubicBezTo>
                    <a:pt x="50" y="50"/>
                    <a:pt x="50" y="50"/>
                    <a:pt x="50" y="50"/>
                  </a:cubicBezTo>
                  <a:cubicBezTo>
                    <a:pt x="18" y="82"/>
                    <a:pt x="18" y="82"/>
                    <a:pt x="18" y="82"/>
                  </a:cubicBezTo>
                  <a:cubicBezTo>
                    <a:pt x="18" y="82"/>
                    <a:pt x="18" y="82"/>
                    <a:pt x="18" y="82"/>
                  </a:cubicBezTo>
                  <a:cubicBezTo>
                    <a:pt x="14" y="80"/>
                    <a:pt x="8" y="81"/>
                    <a:pt x="5" y="84"/>
                  </a:cubicBezTo>
                  <a:cubicBezTo>
                    <a:pt x="0" y="89"/>
                    <a:pt x="0" y="97"/>
                    <a:pt x="5" y="101"/>
                  </a:cubicBezTo>
                  <a:cubicBezTo>
                    <a:pt x="7" y="104"/>
                    <a:pt x="10" y="105"/>
                    <a:pt x="13"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370638" y="107950"/>
              <a:ext cx="731837" cy="458788"/>
            </a:xfrm>
            <a:custGeom>
              <a:avLst/>
              <a:gdLst>
                <a:gd name="T0" fmla="*/ 188 w 192"/>
                <a:gd name="T1" fmla="*/ 112 h 120"/>
                <a:gd name="T2" fmla="*/ 184 w 192"/>
                <a:gd name="T3" fmla="*/ 112 h 120"/>
                <a:gd name="T4" fmla="*/ 184 w 192"/>
                <a:gd name="T5" fmla="*/ 4 h 120"/>
                <a:gd name="T6" fmla="*/ 180 w 192"/>
                <a:gd name="T7" fmla="*/ 0 h 120"/>
                <a:gd name="T8" fmla="*/ 156 w 192"/>
                <a:gd name="T9" fmla="*/ 0 h 120"/>
                <a:gd name="T10" fmla="*/ 152 w 192"/>
                <a:gd name="T11" fmla="*/ 4 h 120"/>
                <a:gd name="T12" fmla="*/ 152 w 192"/>
                <a:gd name="T13" fmla="*/ 112 h 120"/>
                <a:gd name="T14" fmla="*/ 136 w 192"/>
                <a:gd name="T15" fmla="*/ 112 h 120"/>
                <a:gd name="T16" fmla="*/ 136 w 192"/>
                <a:gd name="T17" fmla="*/ 60 h 120"/>
                <a:gd name="T18" fmla="*/ 132 w 192"/>
                <a:gd name="T19" fmla="*/ 56 h 120"/>
                <a:gd name="T20" fmla="*/ 108 w 192"/>
                <a:gd name="T21" fmla="*/ 56 h 120"/>
                <a:gd name="T22" fmla="*/ 104 w 192"/>
                <a:gd name="T23" fmla="*/ 60 h 120"/>
                <a:gd name="T24" fmla="*/ 104 w 192"/>
                <a:gd name="T25" fmla="*/ 112 h 120"/>
                <a:gd name="T26" fmla="*/ 88 w 192"/>
                <a:gd name="T27" fmla="*/ 112 h 120"/>
                <a:gd name="T28" fmla="*/ 88 w 192"/>
                <a:gd name="T29" fmla="*/ 36 h 120"/>
                <a:gd name="T30" fmla="*/ 84 w 192"/>
                <a:gd name="T31" fmla="*/ 32 h 120"/>
                <a:gd name="T32" fmla="*/ 60 w 192"/>
                <a:gd name="T33" fmla="*/ 32 h 120"/>
                <a:gd name="T34" fmla="*/ 56 w 192"/>
                <a:gd name="T35" fmla="*/ 36 h 120"/>
                <a:gd name="T36" fmla="*/ 56 w 192"/>
                <a:gd name="T37" fmla="*/ 112 h 120"/>
                <a:gd name="T38" fmla="*/ 40 w 192"/>
                <a:gd name="T39" fmla="*/ 112 h 120"/>
                <a:gd name="T40" fmla="*/ 40 w 192"/>
                <a:gd name="T41" fmla="*/ 84 h 120"/>
                <a:gd name="T42" fmla="*/ 36 w 192"/>
                <a:gd name="T43" fmla="*/ 80 h 120"/>
                <a:gd name="T44" fmla="*/ 12 w 192"/>
                <a:gd name="T45" fmla="*/ 80 h 120"/>
                <a:gd name="T46" fmla="*/ 8 w 192"/>
                <a:gd name="T47" fmla="*/ 84 h 120"/>
                <a:gd name="T48" fmla="*/ 8 w 192"/>
                <a:gd name="T49" fmla="*/ 112 h 120"/>
                <a:gd name="T50" fmla="*/ 4 w 192"/>
                <a:gd name="T51" fmla="*/ 112 h 120"/>
                <a:gd name="T52" fmla="*/ 0 w 192"/>
                <a:gd name="T53" fmla="*/ 116 h 120"/>
                <a:gd name="T54" fmla="*/ 4 w 192"/>
                <a:gd name="T55" fmla="*/ 120 h 120"/>
                <a:gd name="T56" fmla="*/ 12 w 192"/>
                <a:gd name="T57" fmla="*/ 120 h 120"/>
                <a:gd name="T58" fmla="*/ 36 w 192"/>
                <a:gd name="T59" fmla="*/ 120 h 120"/>
                <a:gd name="T60" fmla="*/ 60 w 192"/>
                <a:gd name="T61" fmla="*/ 120 h 120"/>
                <a:gd name="T62" fmla="*/ 84 w 192"/>
                <a:gd name="T63" fmla="*/ 120 h 120"/>
                <a:gd name="T64" fmla="*/ 108 w 192"/>
                <a:gd name="T65" fmla="*/ 120 h 120"/>
                <a:gd name="T66" fmla="*/ 132 w 192"/>
                <a:gd name="T67" fmla="*/ 120 h 120"/>
                <a:gd name="T68" fmla="*/ 156 w 192"/>
                <a:gd name="T69" fmla="*/ 120 h 120"/>
                <a:gd name="T70" fmla="*/ 180 w 192"/>
                <a:gd name="T71" fmla="*/ 120 h 120"/>
                <a:gd name="T72" fmla="*/ 188 w 192"/>
                <a:gd name="T73" fmla="*/ 120 h 120"/>
                <a:gd name="T74" fmla="*/ 192 w 192"/>
                <a:gd name="T75" fmla="*/ 116 h 120"/>
                <a:gd name="T76" fmla="*/ 188 w 192"/>
                <a:gd name="T7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20">
                  <a:moveTo>
                    <a:pt x="188" y="112"/>
                  </a:moveTo>
                  <a:cubicBezTo>
                    <a:pt x="184" y="112"/>
                    <a:pt x="184" y="112"/>
                    <a:pt x="184" y="112"/>
                  </a:cubicBezTo>
                  <a:cubicBezTo>
                    <a:pt x="184" y="4"/>
                    <a:pt x="184" y="4"/>
                    <a:pt x="184" y="4"/>
                  </a:cubicBezTo>
                  <a:cubicBezTo>
                    <a:pt x="184" y="2"/>
                    <a:pt x="182" y="0"/>
                    <a:pt x="180" y="0"/>
                  </a:cubicBezTo>
                  <a:cubicBezTo>
                    <a:pt x="156" y="0"/>
                    <a:pt x="156" y="0"/>
                    <a:pt x="156" y="0"/>
                  </a:cubicBezTo>
                  <a:cubicBezTo>
                    <a:pt x="154" y="0"/>
                    <a:pt x="152" y="2"/>
                    <a:pt x="152" y="4"/>
                  </a:cubicBezTo>
                  <a:cubicBezTo>
                    <a:pt x="152" y="112"/>
                    <a:pt x="152" y="112"/>
                    <a:pt x="152" y="112"/>
                  </a:cubicBezTo>
                  <a:cubicBezTo>
                    <a:pt x="136" y="112"/>
                    <a:pt x="136" y="112"/>
                    <a:pt x="136" y="112"/>
                  </a:cubicBezTo>
                  <a:cubicBezTo>
                    <a:pt x="136" y="60"/>
                    <a:pt x="136" y="60"/>
                    <a:pt x="136" y="60"/>
                  </a:cubicBezTo>
                  <a:cubicBezTo>
                    <a:pt x="136" y="58"/>
                    <a:pt x="134" y="56"/>
                    <a:pt x="132" y="56"/>
                  </a:cubicBezTo>
                  <a:cubicBezTo>
                    <a:pt x="108" y="56"/>
                    <a:pt x="108" y="56"/>
                    <a:pt x="108" y="56"/>
                  </a:cubicBezTo>
                  <a:cubicBezTo>
                    <a:pt x="106" y="56"/>
                    <a:pt x="104" y="58"/>
                    <a:pt x="104" y="60"/>
                  </a:cubicBezTo>
                  <a:cubicBezTo>
                    <a:pt x="104" y="112"/>
                    <a:pt x="104" y="112"/>
                    <a:pt x="104" y="112"/>
                  </a:cubicBezTo>
                  <a:cubicBezTo>
                    <a:pt x="88" y="112"/>
                    <a:pt x="88" y="112"/>
                    <a:pt x="88" y="112"/>
                  </a:cubicBezTo>
                  <a:cubicBezTo>
                    <a:pt x="88" y="36"/>
                    <a:pt x="88" y="36"/>
                    <a:pt x="88" y="36"/>
                  </a:cubicBezTo>
                  <a:cubicBezTo>
                    <a:pt x="88" y="34"/>
                    <a:pt x="86" y="32"/>
                    <a:pt x="84" y="32"/>
                  </a:cubicBezTo>
                  <a:cubicBezTo>
                    <a:pt x="60" y="32"/>
                    <a:pt x="60" y="32"/>
                    <a:pt x="60" y="32"/>
                  </a:cubicBezTo>
                  <a:cubicBezTo>
                    <a:pt x="58" y="32"/>
                    <a:pt x="56" y="34"/>
                    <a:pt x="56" y="36"/>
                  </a:cubicBezTo>
                  <a:cubicBezTo>
                    <a:pt x="56" y="112"/>
                    <a:pt x="56" y="112"/>
                    <a:pt x="56" y="112"/>
                  </a:cubicBezTo>
                  <a:cubicBezTo>
                    <a:pt x="40" y="112"/>
                    <a:pt x="40" y="112"/>
                    <a:pt x="40" y="112"/>
                  </a:cubicBezTo>
                  <a:cubicBezTo>
                    <a:pt x="40" y="84"/>
                    <a:pt x="40" y="84"/>
                    <a:pt x="40" y="84"/>
                  </a:cubicBezTo>
                  <a:cubicBezTo>
                    <a:pt x="40" y="82"/>
                    <a:pt x="38" y="80"/>
                    <a:pt x="36" y="80"/>
                  </a:cubicBezTo>
                  <a:cubicBezTo>
                    <a:pt x="12" y="80"/>
                    <a:pt x="12" y="80"/>
                    <a:pt x="12" y="80"/>
                  </a:cubicBezTo>
                  <a:cubicBezTo>
                    <a:pt x="10" y="80"/>
                    <a:pt x="8" y="82"/>
                    <a:pt x="8" y="84"/>
                  </a:cubicBezTo>
                  <a:cubicBezTo>
                    <a:pt x="8" y="112"/>
                    <a:pt x="8" y="112"/>
                    <a:pt x="8" y="112"/>
                  </a:cubicBezTo>
                  <a:cubicBezTo>
                    <a:pt x="4" y="112"/>
                    <a:pt x="4" y="112"/>
                    <a:pt x="4" y="112"/>
                  </a:cubicBezTo>
                  <a:cubicBezTo>
                    <a:pt x="2" y="112"/>
                    <a:pt x="0" y="114"/>
                    <a:pt x="0" y="116"/>
                  </a:cubicBezTo>
                  <a:cubicBezTo>
                    <a:pt x="0" y="118"/>
                    <a:pt x="2" y="120"/>
                    <a:pt x="4" y="120"/>
                  </a:cubicBezTo>
                  <a:cubicBezTo>
                    <a:pt x="12" y="120"/>
                    <a:pt x="12" y="120"/>
                    <a:pt x="12" y="120"/>
                  </a:cubicBezTo>
                  <a:cubicBezTo>
                    <a:pt x="36" y="120"/>
                    <a:pt x="36" y="120"/>
                    <a:pt x="36" y="120"/>
                  </a:cubicBezTo>
                  <a:cubicBezTo>
                    <a:pt x="60" y="120"/>
                    <a:pt x="60" y="120"/>
                    <a:pt x="60" y="120"/>
                  </a:cubicBezTo>
                  <a:cubicBezTo>
                    <a:pt x="84" y="120"/>
                    <a:pt x="84" y="120"/>
                    <a:pt x="84" y="120"/>
                  </a:cubicBezTo>
                  <a:cubicBezTo>
                    <a:pt x="108" y="120"/>
                    <a:pt x="108" y="120"/>
                    <a:pt x="108" y="120"/>
                  </a:cubicBezTo>
                  <a:cubicBezTo>
                    <a:pt x="132" y="120"/>
                    <a:pt x="132" y="120"/>
                    <a:pt x="132" y="120"/>
                  </a:cubicBezTo>
                  <a:cubicBezTo>
                    <a:pt x="156" y="120"/>
                    <a:pt x="156" y="120"/>
                    <a:pt x="156" y="120"/>
                  </a:cubicBezTo>
                  <a:cubicBezTo>
                    <a:pt x="180" y="120"/>
                    <a:pt x="180" y="120"/>
                    <a:pt x="180" y="120"/>
                  </a:cubicBezTo>
                  <a:cubicBezTo>
                    <a:pt x="188" y="120"/>
                    <a:pt x="188" y="120"/>
                    <a:pt x="188" y="120"/>
                  </a:cubicBezTo>
                  <a:cubicBezTo>
                    <a:pt x="190" y="120"/>
                    <a:pt x="192" y="118"/>
                    <a:pt x="192" y="116"/>
                  </a:cubicBezTo>
                  <a:cubicBezTo>
                    <a:pt x="192" y="114"/>
                    <a:pt x="190" y="112"/>
                    <a:pt x="18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8" name="组合 17"/>
          <p:cNvGrpSpPr/>
          <p:nvPr/>
        </p:nvGrpSpPr>
        <p:grpSpPr>
          <a:xfrm>
            <a:off x="5435969" y="4273879"/>
            <a:ext cx="417869" cy="363453"/>
            <a:chOff x="-3107140" y="-910921"/>
            <a:chExt cx="2897188" cy="2651126"/>
          </a:xfrm>
          <a:solidFill>
            <a:schemeClr val="bg1"/>
          </a:solidFill>
        </p:grpSpPr>
        <p:sp>
          <p:nvSpPr>
            <p:cNvPr id="19" name="Oval 4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4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4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Oval 4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4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Oval 5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5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5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5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5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5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5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5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5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6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6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6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6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6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6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Oval 6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6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6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Oval 7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7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7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7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7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7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7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7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7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7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8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8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8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8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9" name="TextBox 110"/>
          <p:cNvSpPr txBox="1">
            <a:spLocks noChangeArrowheads="1"/>
          </p:cNvSpPr>
          <p:nvPr/>
        </p:nvSpPr>
        <p:spPr bwMode="auto">
          <a:xfrm flipH="1">
            <a:off x="6018019" y="1902668"/>
            <a:ext cx="4776980" cy="165354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2400" dirty="0">
                <a:solidFill>
                  <a:schemeClr val="bg1"/>
                </a:solidFill>
                <a:latin typeface="微软雅黑" panose="020B0503020204020204" pitchFamily="34" charset="-122"/>
                <a:ea typeface="微软雅黑" panose="020B0503020204020204" pitchFamily="34" charset="-122"/>
                <a:sym typeface="+mn-ea"/>
              </a:rPr>
              <a:t>蓝色的眼睛事实上是由于光线中的蓝色部分散射进入角膜中造成的视觉假象</a:t>
            </a:r>
          </a:p>
          <a:p>
            <a:pPr>
              <a:spcBef>
                <a:spcPct val="20000"/>
              </a:spcBef>
            </a:pPr>
            <a:endParaRPr lang="en-US" altLang="zh-CN"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110"/>
          <p:cNvSpPr txBox="1">
            <a:spLocks noChangeArrowheads="1"/>
          </p:cNvSpPr>
          <p:nvPr/>
        </p:nvSpPr>
        <p:spPr bwMode="auto">
          <a:xfrm flipH="1">
            <a:off x="6018019" y="3000391"/>
            <a:ext cx="4776980" cy="12147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2400" dirty="0">
                <a:solidFill>
                  <a:schemeClr val="bg1"/>
                </a:solidFill>
                <a:latin typeface="微软雅黑" panose="020B0503020204020204" pitchFamily="34" charset="-122"/>
                <a:ea typeface="微软雅黑" panose="020B0503020204020204" pitchFamily="34" charset="-122"/>
                <a:sym typeface="+mn-ea"/>
              </a:rPr>
              <a:t>蓝色蝴蝶的翅膀则是由于空气中细小的灰尘反射光线后引起的颜色变化</a:t>
            </a:r>
            <a:r>
              <a:rPr lang="zh-CN" altLang="en-US" sz="1400" dirty="0">
                <a:solidFill>
                  <a:schemeClr val="bg1"/>
                </a:solidFill>
                <a:sym typeface="+mn-ea"/>
              </a:rPr>
              <a:t>。</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TextBox 110"/>
          <p:cNvSpPr txBox="1">
            <a:spLocks noChangeArrowheads="1"/>
          </p:cNvSpPr>
          <p:nvPr/>
        </p:nvSpPr>
        <p:spPr bwMode="auto">
          <a:xfrm flipH="1">
            <a:off x="6000874" y="4096208"/>
            <a:ext cx="4776980" cy="110490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2400" dirty="0">
                <a:solidFill>
                  <a:schemeClr val="bg1"/>
                </a:solidFill>
                <a:latin typeface="微软雅黑" panose="020B0503020204020204" pitchFamily="34" charset="-122"/>
                <a:ea typeface="微软雅黑" panose="020B0503020204020204" pitchFamily="34" charset="-122"/>
                <a:sym typeface="+mn-ea"/>
              </a:rPr>
              <a:t>蓝莓中的蓝色都是一种紫色颜料造成的</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spcBef>
                <a:spcPct val="20000"/>
              </a:spcBef>
            </a:pP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2" name="直接连接符 61"/>
          <p:cNvCxnSpPr/>
          <p:nvPr/>
        </p:nvCxnSpPr>
        <p:spPr>
          <a:xfrm>
            <a:off x="6127387" y="2989916"/>
            <a:ext cx="4558244" cy="0"/>
          </a:xfrm>
          <a:prstGeom prst="line">
            <a:avLst/>
          </a:prstGeom>
          <a:noFill/>
          <a:ln w="12700" cap="flat" cmpd="sng">
            <a:solidFill>
              <a:schemeClr val="bg1"/>
            </a:solidFill>
            <a:prstDash val="sysDash"/>
            <a:round/>
            <a:headEnd type="none" w="med" len="med"/>
            <a:tailEnd type="none"/>
          </a:ln>
          <a:extLst>
            <a:ext uri="{909E8E84-426E-40DD-AFC4-6F175D3DCCD1}">
              <a14:hiddenFill xmlns:a14="http://schemas.microsoft.com/office/drawing/2010/main">
                <a:noFill/>
              </a14:hiddenFill>
            </a:ext>
          </a:extLst>
        </p:spPr>
      </p:cxnSp>
      <p:cxnSp>
        <p:nvCxnSpPr>
          <p:cNvPr id="63" name="直接连接符 62"/>
          <p:cNvCxnSpPr/>
          <p:nvPr/>
        </p:nvCxnSpPr>
        <p:spPr>
          <a:xfrm>
            <a:off x="6109756" y="4096208"/>
            <a:ext cx="4558244" cy="0"/>
          </a:xfrm>
          <a:prstGeom prst="line">
            <a:avLst/>
          </a:prstGeom>
          <a:noFill/>
          <a:ln w="12700" cap="flat" cmpd="sng">
            <a:solidFill>
              <a:schemeClr val="bg1"/>
            </a:solidFill>
            <a:prstDash val="sysDash"/>
            <a:round/>
            <a:headEnd type="none" w="med" len="med"/>
            <a:tailEnd type="none"/>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par>
                                <p:cTn id="14" presetID="22" presetClass="entr" presetSubtype="1"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250"/>
                                        <p:tgtEl>
                                          <p:spTgt spid="2"/>
                                        </p:tgtEl>
                                      </p:cBhvr>
                                    </p:animEffect>
                                  </p:childTnLst>
                                </p:cTn>
                              </p:par>
                              <p:par>
                                <p:cTn id="17" presetID="22" presetClass="entr" presetSubtype="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par>
                                <p:cTn id="20" presetID="22" presetClass="entr" presetSubtype="1"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up)">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cbook_Pro.png"/>
          <p:cNvPicPr/>
          <p:nvPr/>
        </p:nvPicPr>
        <p:blipFill>
          <a:blip r:embed="rId3"/>
          <a:stretch>
            <a:fillRect/>
          </a:stretch>
        </p:blipFill>
        <p:spPr>
          <a:xfrm>
            <a:off x="955446" y="1946103"/>
            <a:ext cx="5016887" cy="2892297"/>
          </a:xfrm>
          <a:prstGeom prst="rect">
            <a:avLst/>
          </a:prstGeom>
          <a:ln w="12700">
            <a:miter lim="400000"/>
            <a:headEnd/>
            <a:tailEnd/>
          </a:ln>
          <a:effectLst>
            <a:outerShdw blurRad="165100" dist="38100" dir="2700000" algn="tl" rotWithShape="0">
              <a:prstClr val="black">
                <a:alpha val="40000"/>
              </a:prstClr>
            </a:outerShdw>
          </a:effectLst>
        </p:spPr>
      </p:pic>
      <p:sp>
        <p:nvSpPr>
          <p:cNvPr id="6" name="Shape 6709"/>
          <p:cNvSpPr/>
          <p:nvPr/>
        </p:nvSpPr>
        <p:spPr>
          <a:xfrm>
            <a:off x="1568654" y="2089594"/>
            <a:ext cx="3791739" cy="2387056"/>
          </a:xfrm>
          <a:prstGeom prst="rect">
            <a:avLst/>
          </a:prstGeom>
          <a:blipFill rotWithShape="1">
            <a:blip r:embed="rId4"/>
            <a:stretch>
              <a:fillRect/>
            </a:stretch>
          </a:blip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sz="2800"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矩形 6"/>
          <p:cNvSpPr/>
          <p:nvPr/>
        </p:nvSpPr>
        <p:spPr>
          <a:xfrm>
            <a:off x="6056278" y="3093837"/>
            <a:ext cx="5555151" cy="1421928"/>
          </a:xfrm>
          <a:prstGeom prst="rect">
            <a:avLst/>
          </a:prstGeom>
        </p:spPr>
        <p:txBody>
          <a:bodyPr wrap="square">
            <a:spAutoFit/>
          </a:bodyPr>
          <a:lstStyle/>
          <a:p>
            <a:pPr>
              <a:lnSpc>
                <a:spcPct val="12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cs typeface="+mj-cs"/>
                <a:sym typeface="+mn-ea"/>
              </a:rPr>
              <a:t>2013年，美国FDA批准了一项从</a:t>
            </a:r>
            <a:r>
              <a:rPr lang="zh-CN" altLang="en-US" sz="2400" b="1" dirty="0">
                <a:solidFill>
                  <a:srgbClr val="FF0000"/>
                </a:solidFill>
                <a:latin typeface="微软雅黑" panose="020B0503020204020204" pitchFamily="34" charset="-122"/>
                <a:ea typeface="微软雅黑" panose="020B0503020204020204" pitchFamily="34" charset="-122"/>
                <a:cs typeface="+mj-cs"/>
                <a:sym typeface="+mn-ea"/>
                <a:hlinkClick r:id="" action="ppaction://hlinkshowjump?jump=nextslide"/>
              </a:rPr>
              <a:t>蓝绿藻</a:t>
            </a:r>
            <a:r>
              <a:rPr lang="zh-CN" altLang="en-US" sz="2400" b="1" dirty="0">
                <a:solidFill>
                  <a:schemeClr val="bg1"/>
                </a:solidFill>
                <a:latin typeface="微软雅黑" panose="020B0503020204020204" pitchFamily="34" charset="-122"/>
                <a:ea typeface="微软雅黑" panose="020B0503020204020204" pitchFamily="34" charset="-122"/>
                <a:cs typeface="+mj-cs"/>
                <a:sym typeface="+mn-ea"/>
              </a:rPr>
              <a:t>中提取出来的天然染料作为食物添加成分</a:t>
            </a:r>
            <a:r>
              <a:rPr lang="zh-CN" altLang="zh-CN" sz="2400" b="1" dirty="0">
                <a:solidFill>
                  <a:schemeClr val="bg1"/>
                </a:solidFill>
                <a:latin typeface="微软雅黑" panose="020B0503020204020204" pitchFamily="34" charset="-122"/>
                <a:ea typeface="微软雅黑" panose="020B0503020204020204" pitchFamily="34" charset="-122"/>
                <a:cs typeface="+mj-cs"/>
              </a:rPr>
              <a:t>。</a:t>
            </a:r>
            <a:endParaRPr lang="en-US" altLang="zh-CN" sz="2400" b="1" dirty="0">
              <a:solidFill>
                <a:schemeClr val="bg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669" b="31328"/>
          <a:stretch>
            <a:fillRect/>
          </a:stretch>
        </p:blipFill>
        <p:spPr>
          <a:xfrm>
            <a:off x="2096911" y="5282474"/>
            <a:ext cx="9940784" cy="1411515"/>
          </a:xfrm>
          <a:prstGeom prst="rect">
            <a:avLst/>
          </a:prstGeom>
          <a:solidFill>
            <a:schemeClr val="bg1">
              <a:alpha val="0"/>
            </a:schemeClr>
          </a:solidFill>
        </p:spPr>
      </p:pic>
      <p:sp>
        <p:nvSpPr>
          <p:cNvPr id="11" name="文本框 10"/>
          <p:cNvSpPr txBox="1"/>
          <p:nvPr/>
        </p:nvSpPr>
        <p:spPr>
          <a:xfrm>
            <a:off x="974725" y="3537934"/>
            <a:ext cx="946785" cy="2862322"/>
          </a:xfrm>
          <a:prstGeom prst="rect">
            <a:avLst/>
          </a:prstGeom>
          <a:noFill/>
        </p:spPr>
        <p:txBody>
          <a:bodyPr wrap="square" rtlCol="0">
            <a:spAutoFit/>
          </a:bodyPr>
          <a:lstStyle/>
          <a:p>
            <a:pPr algn="ctr"/>
            <a:r>
              <a:rPr lang="zh-CN" altLang="en-US" sz="60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蓝绿藻</a:t>
            </a:r>
            <a:endParaRPr lang="zh-CN" altLang="en-US" sz="6000" b="1" dirty="0">
              <a:solidFill>
                <a:srgbClr val="FF0000"/>
              </a:solidFill>
              <a:latin typeface="Impact" panose="020B0806030902050204" pitchFamily="34" charset="0"/>
              <a:ea typeface="方正兰亭粗黑简体" panose="02000000000000000000" pitchFamily="2" charset="-122"/>
            </a:endParaRPr>
          </a:p>
        </p:txBody>
      </p:sp>
      <p:sp>
        <p:nvSpPr>
          <p:cNvPr id="12" name="文本框 11"/>
          <p:cNvSpPr txBox="1"/>
          <p:nvPr/>
        </p:nvSpPr>
        <p:spPr>
          <a:xfrm>
            <a:off x="8006534" y="1123224"/>
            <a:ext cx="3653790" cy="4872355"/>
          </a:xfrm>
          <a:prstGeom prst="rect">
            <a:avLst/>
          </a:prstGeom>
          <a:noFill/>
        </p:spPr>
        <p:txBody>
          <a:bodyPr wrap="square" rtlCol="0">
            <a:spAutoFit/>
          </a:bodyPr>
          <a:lstStyle/>
          <a:p>
            <a:pPr algn="l"/>
            <a:r>
              <a:rPr lang="zh-CN" altLang="en-US" sz="240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又称蓝藻，由于蓝色的有色体数量最多，所以宏观上现蓝绿色，是地球上出现的最早的原核生物，也是最基本的生物体。有不少蓝绿藻（如鱼腥藻）可以直接固定大气中的氮，以提高土壤肥力，使作物增产。还有的蓝绿藻为人们的食品，如著名的发菜和普通念珠藻（地木耳）、螺旋藻等。</a:t>
            </a:r>
            <a:endPar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a:p>
            <a:pPr algn="l"/>
            <a:endParaRPr kumimoji="0" lang="zh-CN" altLang="en-US" sz="24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p:txBody>
      </p:sp>
      <p:pic>
        <p:nvPicPr>
          <p:cNvPr id="2" name="图片 1" descr="3"/>
          <p:cNvPicPr>
            <a:picLocks noChangeAspect="1"/>
          </p:cNvPicPr>
          <p:nvPr/>
        </p:nvPicPr>
        <p:blipFill>
          <a:blip r:embed="rId3"/>
          <a:stretch>
            <a:fillRect/>
          </a:stretch>
        </p:blipFill>
        <p:spPr>
          <a:xfrm>
            <a:off x="3348990" y="3870960"/>
            <a:ext cx="3938905" cy="2552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descr="1"/>
          <p:cNvPicPr>
            <a:picLocks noChangeAspect="1"/>
          </p:cNvPicPr>
          <p:nvPr/>
        </p:nvPicPr>
        <p:blipFill>
          <a:blip r:embed="rId4"/>
          <a:stretch>
            <a:fillRect/>
          </a:stretch>
        </p:blipFill>
        <p:spPr>
          <a:xfrm>
            <a:off x="3413760" y="857250"/>
            <a:ext cx="3809365" cy="2856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129" b="9244"/>
          <a:stretch>
            <a:fillRect/>
          </a:stretch>
        </p:blipFill>
        <p:spPr>
          <a:xfrm rot="10800000">
            <a:off x="7646034" y="198874"/>
            <a:ext cx="4244050" cy="1426726"/>
          </a:xfrm>
          <a:prstGeom prst="rect">
            <a:avLst/>
          </a:prstGeom>
        </p:spPr>
      </p:pic>
      <p:sp>
        <p:nvSpPr>
          <p:cNvPr id="3" name="文本框 2"/>
          <p:cNvSpPr txBox="1"/>
          <p:nvPr/>
        </p:nvSpPr>
        <p:spPr>
          <a:xfrm>
            <a:off x="1978262" y="2384145"/>
            <a:ext cx="3778156" cy="842010"/>
          </a:xfrm>
          <a:prstGeom prst="rect">
            <a:avLst/>
          </a:prstGeom>
          <a:noFill/>
        </p:spPr>
        <p:txBody>
          <a:bodyPr wrap="square" rtlCol="0">
            <a:spAutoFit/>
          </a:bodyPr>
          <a:lstStyle/>
          <a:p>
            <a:r>
              <a:rPr lang="zh-CN" altLang="en-US" sz="4600" dirty="0">
                <a:solidFill>
                  <a:schemeClr val="bg1"/>
                </a:solidFill>
                <a:latin typeface="微软雅黑" panose="020B0503020204020204" pitchFamily="34" charset="-122"/>
                <a:ea typeface="微软雅黑" panose="020B0503020204020204" pitchFamily="34" charset="-122"/>
                <a:sym typeface="+mn-ea"/>
              </a:rPr>
              <a:t>藻清蛋白性质</a:t>
            </a:r>
          </a:p>
        </p:txBody>
      </p:sp>
      <p:sp>
        <p:nvSpPr>
          <p:cNvPr id="4" name="TextBox 98"/>
          <p:cNvSpPr txBox="1"/>
          <p:nvPr/>
        </p:nvSpPr>
        <p:spPr>
          <a:xfrm>
            <a:off x="1144597" y="2195810"/>
            <a:ext cx="667618"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Kozuka Gothic Pr6N B" panose="020B0800000000000000" pitchFamily="34" charset="-128"/>
              </a:rPr>
              <a:t>1</a:t>
            </a:r>
            <a:r>
              <a:rPr lang="en-US" altLang="zh-CN" sz="9600" dirty="0" smtClean="0">
                <a:solidFill>
                  <a:schemeClr val="bg1"/>
                </a:solidFill>
                <a:latin typeface="Impact" panose="020B0806030902050204" pitchFamily="34" charset="0"/>
                <a:ea typeface="Kozuka Gothic Pr6N B" panose="020B0800000000000000" pitchFamily="34" charset="-128"/>
              </a:rPr>
              <a:t>. </a:t>
            </a:r>
            <a:endParaRPr lang="zh-CN" altLang="en-US" sz="9600" dirty="0">
              <a:solidFill>
                <a:schemeClr val="bg1"/>
              </a:solidFill>
              <a:latin typeface="Impact" panose="020B0806030902050204" pitchFamily="34" charset="0"/>
              <a:ea typeface="Kozuka Gothic Pr6N B" panose="020B0800000000000000" pitchFamily="34" charset="-128"/>
            </a:endParaRPr>
          </a:p>
        </p:txBody>
      </p:sp>
      <p:sp>
        <p:nvSpPr>
          <p:cNvPr id="5" name="文本框 4"/>
          <p:cNvSpPr txBox="1"/>
          <p:nvPr/>
        </p:nvSpPr>
        <p:spPr>
          <a:xfrm>
            <a:off x="2019300" y="3062605"/>
            <a:ext cx="4185920" cy="1005840"/>
          </a:xfrm>
          <a:prstGeom prst="rect">
            <a:avLst/>
          </a:prstGeom>
          <a:noFill/>
        </p:spPr>
        <p:txBody>
          <a:bodyPr wrap="square" rtlCol="0">
            <a:spAutoFit/>
          </a:bodyPr>
          <a:lstStyle/>
          <a:p>
            <a:pPr algn="dist"/>
            <a:r>
              <a:rPr lang="zh-CN" altLang="en-US" sz="2000" b="1" dirty="0">
                <a:solidFill>
                  <a:schemeClr val="bg1"/>
                </a:solidFill>
                <a:sym typeface="+mn-ea"/>
              </a:rPr>
              <a:t>一个蛋白的复合体，能够与叶绿素结合吸收光照，并将能量以葡萄糖的形式储存在机体内</a:t>
            </a:r>
            <a:endParaRPr lang="zh-CN" altLang="en-US" sz="20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a:off x="1471905" y="3996978"/>
            <a:ext cx="4284276"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文本框 6"/>
          <p:cNvSpPr txBox="1"/>
          <p:nvPr/>
        </p:nvSpPr>
        <p:spPr>
          <a:xfrm>
            <a:off x="7344106" y="2384145"/>
            <a:ext cx="3778156" cy="842010"/>
          </a:xfrm>
          <a:prstGeom prst="rect">
            <a:avLst/>
          </a:prstGeom>
          <a:noFill/>
        </p:spPr>
        <p:txBody>
          <a:bodyPr wrap="square" rtlCol="0">
            <a:spAutoFit/>
          </a:bodyPr>
          <a:lstStyle/>
          <a:p>
            <a:pPr algn="l"/>
            <a:r>
              <a:rPr lang="zh-CN" altLang="en-US" sz="4600" dirty="0">
                <a:solidFill>
                  <a:schemeClr val="bg1"/>
                </a:solidFill>
                <a:latin typeface="微软雅黑" panose="020B0503020204020204" pitchFamily="34" charset="-122"/>
                <a:ea typeface="微软雅黑" panose="020B0503020204020204" pitchFamily="34" charset="-122"/>
              </a:rPr>
              <a:t>藻清蛋白作用</a:t>
            </a:r>
          </a:p>
        </p:txBody>
      </p:sp>
      <p:sp>
        <p:nvSpPr>
          <p:cNvPr id="8" name="TextBox 98"/>
          <p:cNvSpPr txBox="1"/>
          <p:nvPr/>
        </p:nvSpPr>
        <p:spPr>
          <a:xfrm>
            <a:off x="6510441" y="2195810"/>
            <a:ext cx="874610"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Kozuka Gothic Pr6N B" panose="020B0800000000000000" pitchFamily="34" charset="-128"/>
              </a:rPr>
              <a:t>2</a:t>
            </a:r>
            <a:r>
              <a:rPr lang="en-US" altLang="zh-CN" sz="9600" dirty="0" smtClean="0">
                <a:solidFill>
                  <a:schemeClr val="bg1"/>
                </a:solidFill>
                <a:latin typeface="Impact" panose="020B0806030902050204" pitchFamily="34" charset="0"/>
                <a:ea typeface="Kozuka Gothic Pr6N B" panose="020B0800000000000000" pitchFamily="34" charset="-128"/>
              </a:rPr>
              <a:t>. </a:t>
            </a:r>
            <a:endParaRPr lang="zh-CN" altLang="en-US" sz="9600" dirty="0">
              <a:solidFill>
                <a:schemeClr val="bg1"/>
              </a:solidFill>
              <a:latin typeface="Impact" panose="020B0806030902050204" pitchFamily="34" charset="0"/>
              <a:ea typeface="Kozuka Gothic Pr6N B" panose="020B0800000000000000" pitchFamily="34" charset="-128"/>
            </a:endParaRPr>
          </a:p>
        </p:txBody>
      </p:sp>
      <p:sp>
        <p:nvSpPr>
          <p:cNvPr id="9" name="文本框 8"/>
          <p:cNvSpPr txBox="1"/>
          <p:nvPr/>
        </p:nvSpPr>
        <p:spPr>
          <a:xfrm>
            <a:off x="7275831" y="3245923"/>
            <a:ext cx="3614381" cy="642620"/>
          </a:xfrm>
          <a:prstGeom prst="rect">
            <a:avLst/>
          </a:prstGeom>
          <a:noFill/>
        </p:spPr>
        <p:txBody>
          <a:bodyPr wrap="square" rtlCol="0">
            <a:spAutoFit/>
          </a:bodyPr>
          <a:lstStyle/>
          <a:p>
            <a:pPr algn="dist"/>
            <a:endParaRPr lang="zh-CN" altLang="en-US" dirty="0">
              <a:solidFill>
                <a:schemeClr val="bg1"/>
              </a:solidFill>
              <a:sym typeface="+mn-ea"/>
            </a:endParaRPr>
          </a:p>
          <a:p>
            <a:pPr algn="dist"/>
            <a:r>
              <a:rPr lang="zh-CN" altLang="en-US" dirty="0">
                <a:solidFill>
                  <a:schemeClr val="bg1"/>
                </a:solidFill>
                <a:sym typeface="+mn-ea"/>
              </a:rPr>
              <a:t>有较强的抗氧化和抗炎症特性</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6605974" y="3925223"/>
            <a:ext cx="4284276"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10"/>
          <p:cNvSpPr txBox="1"/>
          <p:nvPr/>
        </p:nvSpPr>
        <p:spPr>
          <a:xfrm>
            <a:off x="1978262" y="4329668"/>
            <a:ext cx="3778156" cy="842010"/>
          </a:xfrm>
          <a:prstGeom prst="rect">
            <a:avLst/>
          </a:prstGeom>
          <a:noFill/>
        </p:spPr>
        <p:txBody>
          <a:bodyPr wrap="square" rtlCol="0">
            <a:spAutoFit/>
          </a:bodyPr>
          <a:lstStyle/>
          <a:p>
            <a:r>
              <a:rPr lang="zh-CN" altLang="en-US" sz="4600" dirty="0">
                <a:solidFill>
                  <a:schemeClr val="bg1"/>
                </a:solidFill>
                <a:latin typeface="微软雅黑" panose="020B0503020204020204" pitchFamily="34" charset="-122"/>
                <a:ea typeface="微软雅黑" panose="020B0503020204020204" pitchFamily="34" charset="-122"/>
              </a:rPr>
              <a:t>藻青蛋白机制</a:t>
            </a:r>
          </a:p>
        </p:txBody>
      </p:sp>
      <p:sp>
        <p:nvSpPr>
          <p:cNvPr id="12" name="TextBox 98"/>
          <p:cNvSpPr txBox="1"/>
          <p:nvPr/>
        </p:nvSpPr>
        <p:spPr>
          <a:xfrm>
            <a:off x="1144597" y="4141333"/>
            <a:ext cx="874610" cy="1569660"/>
          </a:xfrm>
          <a:prstGeom prst="rect">
            <a:avLst/>
          </a:prstGeom>
          <a:noFill/>
        </p:spPr>
        <p:txBody>
          <a:bodyPr wrap="square" rtlCol="0">
            <a:spAutoFit/>
          </a:bodyPr>
          <a:lstStyle/>
          <a:p>
            <a:r>
              <a:rPr lang="en-US" altLang="zh-CN" sz="9600" dirty="0" smtClean="0">
                <a:solidFill>
                  <a:schemeClr val="bg1"/>
                </a:solidFill>
                <a:latin typeface="Impact" panose="020B0806030902050204" pitchFamily="34" charset="0"/>
                <a:ea typeface="Kozuka Gothic Pr6N B" panose="020B0800000000000000" pitchFamily="34" charset="-128"/>
              </a:rPr>
              <a:t>3. </a:t>
            </a:r>
            <a:endParaRPr lang="zh-CN" altLang="en-US" sz="9600" dirty="0">
              <a:solidFill>
                <a:schemeClr val="bg1"/>
              </a:solidFill>
              <a:latin typeface="Impact" panose="020B0806030902050204" pitchFamily="34" charset="0"/>
              <a:ea typeface="Kozuka Gothic Pr6N B" panose="020B0800000000000000" pitchFamily="34" charset="-128"/>
            </a:endParaRPr>
          </a:p>
        </p:txBody>
      </p:sp>
      <p:sp>
        <p:nvSpPr>
          <p:cNvPr id="13" name="文本框 12"/>
          <p:cNvSpPr txBox="1"/>
          <p:nvPr/>
        </p:nvSpPr>
        <p:spPr>
          <a:xfrm>
            <a:off x="2019300" y="5008245"/>
            <a:ext cx="4039870" cy="396240"/>
          </a:xfrm>
          <a:prstGeom prst="rect">
            <a:avLst/>
          </a:prstGeom>
          <a:noFill/>
        </p:spPr>
        <p:txBody>
          <a:bodyPr wrap="square" rtlCol="0">
            <a:spAutoFit/>
          </a:bodyPr>
          <a:lstStyle/>
          <a:p>
            <a:pPr algn="dist"/>
            <a:r>
              <a:rPr lang="zh-CN" altLang="en-US" sz="2000" dirty="0">
                <a:solidFill>
                  <a:schemeClr val="bg1"/>
                </a:solidFill>
                <a:sym typeface="+mn-ea"/>
              </a:rPr>
              <a:t>它阻断了炎症物质白细胞三烯合成</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1240130" y="5574201"/>
            <a:ext cx="4284276"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7344106" y="4329668"/>
            <a:ext cx="3778156" cy="842010"/>
          </a:xfrm>
          <a:prstGeom prst="rect">
            <a:avLst/>
          </a:prstGeom>
          <a:noFill/>
        </p:spPr>
        <p:txBody>
          <a:bodyPr wrap="square" rtlCol="0">
            <a:spAutoFit/>
          </a:bodyPr>
          <a:lstStyle/>
          <a:p>
            <a:r>
              <a:rPr lang="zh-CN" altLang="en-US" sz="4600" dirty="0">
                <a:solidFill>
                  <a:schemeClr val="bg1"/>
                </a:solidFill>
                <a:latin typeface="微软雅黑" panose="020B0503020204020204" pitchFamily="34" charset="-122"/>
                <a:ea typeface="微软雅黑" panose="020B0503020204020204" pitchFamily="34" charset="-122"/>
              </a:rPr>
              <a:t>藻清蛋白应用</a:t>
            </a:r>
          </a:p>
        </p:txBody>
      </p:sp>
      <p:sp>
        <p:nvSpPr>
          <p:cNvPr id="16" name="TextBox 98"/>
          <p:cNvSpPr txBox="1"/>
          <p:nvPr/>
        </p:nvSpPr>
        <p:spPr>
          <a:xfrm>
            <a:off x="6510441" y="4141333"/>
            <a:ext cx="874610" cy="1569660"/>
          </a:xfrm>
          <a:prstGeom prst="rect">
            <a:avLst/>
          </a:prstGeom>
          <a:noFill/>
        </p:spPr>
        <p:txBody>
          <a:bodyPr wrap="square" rtlCol="0">
            <a:spAutoFit/>
          </a:bodyPr>
          <a:lstStyle/>
          <a:p>
            <a:r>
              <a:rPr lang="en-US" altLang="zh-CN" sz="9600" dirty="0" smtClean="0">
                <a:solidFill>
                  <a:schemeClr val="bg1"/>
                </a:solidFill>
                <a:latin typeface="Impact" panose="020B0806030902050204" pitchFamily="34" charset="0"/>
                <a:ea typeface="Kozuka Gothic Pr6N B" panose="020B0800000000000000" pitchFamily="34" charset="-128"/>
              </a:rPr>
              <a:t>4. </a:t>
            </a:r>
            <a:endParaRPr lang="zh-CN" altLang="en-US" sz="9600" dirty="0">
              <a:solidFill>
                <a:schemeClr val="bg1"/>
              </a:solidFill>
              <a:latin typeface="Impact" panose="020B0806030902050204" pitchFamily="34" charset="0"/>
              <a:ea typeface="Kozuka Gothic Pr6N B" panose="020B0800000000000000" pitchFamily="34" charset="-128"/>
            </a:endParaRPr>
          </a:p>
        </p:txBody>
      </p:sp>
      <p:sp>
        <p:nvSpPr>
          <p:cNvPr id="17" name="文本框 16"/>
          <p:cNvSpPr txBox="1"/>
          <p:nvPr/>
        </p:nvSpPr>
        <p:spPr>
          <a:xfrm>
            <a:off x="7385050" y="5008245"/>
            <a:ext cx="3736975" cy="396240"/>
          </a:xfrm>
          <a:prstGeom prst="rect">
            <a:avLst/>
          </a:prstGeom>
          <a:noFill/>
        </p:spPr>
        <p:txBody>
          <a:bodyPr wrap="square" rtlCol="0">
            <a:spAutoFit/>
          </a:bodyPr>
          <a:lstStyle/>
          <a:p>
            <a:pPr algn="dist"/>
            <a:r>
              <a:rPr lang="zh-CN" altLang="en-US" sz="2000" dirty="0">
                <a:solidFill>
                  <a:schemeClr val="bg1"/>
                </a:solidFill>
                <a:sym typeface="+mn-ea"/>
              </a:rPr>
              <a:t>激活人体的红血球产量</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18" name="矩形 17"/>
          <p:cNvSpPr/>
          <p:nvPr/>
        </p:nvSpPr>
        <p:spPr>
          <a:xfrm>
            <a:off x="6605974" y="5574201"/>
            <a:ext cx="4284276"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471905" y="6057781"/>
            <a:ext cx="10645121" cy="800219"/>
          </a:xfrm>
          <a:prstGeom prst="rect">
            <a:avLst/>
          </a:prstGeom>
          <a:noFill/>
        </p:spPr>
        <p:txBody>
          <a:bodyPr wrap="squar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sym typeface="+mn-ea"/>
              </a:rPr>
              <a:t>特定频率的光照能激发旋藻大量分泌藻清蛋白的蓝色色素的方法</a:t>
            </a:r>
            <a:endParaRPr lang="zh-CN" altLang="en-US" sz="2800" b="1"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2474" y="0"/>
            <a:ext cx="9144000" cy="2387600"/>
          </a:xfrm>
        </p:spPr>
        <p:txBody>
          <a:bodyPr/>
          <a:lstStyle/>
          <a:p>
            <a:r>
              <a:rPr lang="en-US" altLang="zh-CN" b="1" dirty="0">
                <a:solidFill>
                  <a:srgbClr val="FF0000"/>
                </a:solidFill>
              </a:rPr>
              <a:t>Safety or dangerous</a:t>
            </a:r>
            <a:r>
              <a:rPr lang="zh-CN" altLang="en-US" b="1" dirty="0">
                <a:solidFill>
                  <a:srgbClr val="FF0000"/>
                </a:solidFill>
              </a:rPr>
              <a:t>？</a:t>
            </a:r>
          </a:p>
        </p:txBody>
      </p:sp>
      <p:sp>
        <p:nvSpPr>
          <p:cNvPr id="3" name="副标题 2"/>
          <p:cNvSpPr>
            <a:spLocks noGrp="1"/>
          </p:cNvSpPr>
          <p:nvPr>
            <p:ph type="subTitle" idx="1"/>
          </p:nvPr>
        </p:nvSpPr>
        <p:spPr>
          <a:xfrm>
            <a:off x="2164080" y="2840038"/>
            <a:ext cx="9144000" cy="1655762"/>
          </a:xfrm>
        </p:spPr>
        <p:txBody>
          <a:bodyPr>
            <a:normAutofit fontScale="90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2"/>
              </a:buClr>
              <a:buSzPct val="85000"/>
              <a:buFont typeface="Brush Script MT" panose="03060802040406070304" pitchFamily="66" charset="0"/>
              <a:buChar char="O"/>
              <a:defRPr/>
            </a:pPr>
            <a:r>
              <a:rPr lang="zh-CN" altLang="en-US" b="1" noProof="0" dirty="0" smtClean="0">
                <a:ln>
                  <a:noFill/>
                </a:ln>
                <a:solidFill>
                  <a:schemeClr val="bg1"/>
                </a:solidFill>
                <a:effectLst/>
                <a:uLnTx/>
                <a:uFillTx/>
                <a:latin typeface="幼圆" panose="02010509060101010101" pitchFamily="49" charset="-122"/>
                <a:ea typeface="幼圆" panose="02010509060101010101" pitchFamily="49" charset="-122"/>
                <a:sym typeface="+mn-ea"/>
              </a:rPr>
              <a:t>在投入工业生产以后，有人好奇能否首先用于啤酒的加工。答案显然是可以的。由于该色素对人体无害而又水溶性高，因此可以作为一种食物增色剂。通过在黄色的啤酒中加入蓝色的藻清蛋白，我们就创造出了绿色的啤酒佳酿，这说明这一发明至少满足了我们尝试绿色啤酒的想法。</a:t>
            </a:r>
            <a:endParaRPr lang="zh-CN" altLang="en-US" b="1" dirty="0">
              <a:solidFill>
                <a:schemeClr val="bg1"/>
              </a:solidFill>
            </a:endParaRPr>
          </a:p>
        </p:txBody>
      </p:sp>
      <p:pic>
        <p:nvPicPr>
          <p:cNvPr id="8" name="图片 7" descr="9"/>
          <p:cNvPicPr preferRelativeResize="0">
            <a:picLocks noChangeAspect="1"/>
          </p:cNvPicPr>
          <p:nvPr/>
        </p:nvPicPr>
        <p:blipFill>
          <a:blip r:embed="rId2">
            <a:clrChange>
              <a:clrFrom>
                <a:srgbClr val="0E430B">
                  <a:alpha val="100000"/>
                </a:srgbClr>
              </a:clrFrom>
              <a:clrTo>
                <a:srgbClr val="0E430B">
                  <a:alpha val="100000"/>
                  <a:alpha val="0"/>
                </a:srgbClr>
              </a:clrTo>
            </a:clrChange>
          </a:blip>
          <a:stretch>
            <a:fillRect/>
          </a:stretch>
        </p:blipFill>
        <p:spPr>
          <a:xfrm>
            <a:off x="8366125" y="4312920"/>
            <a:ext cx="3338195" cy="2460625"/>
          </a:xfrm>
          <a:prstGeom prst="rect">
            <a:avLst/>
          </a:prstGeom>
          <a:blipFill rotWithShape="1">
            <a:blip r:embed="rId3">
              <a:alphaModFix amt="0"/>
            </a:blip>
            <a:stretch>
              <a:fillRect l="-49000" r="-7000"/>
            </a:stretch>
          </a:blipFill>
          <a:ln>
            <a:noFill/>
          </a:ln>
        </p:spPr>
      </p:pic>
      <p:sp>
        <p:nvSpPr>
          <p:cNvPr id="4" name="矩形 3"/>
          <p:cNvSpPr/>
          <p:nvPr/>
        </p:nvSpPr>
        <p:spPr>
          <a:xfrm>
            <a:off x="2650453" y="4797363"/>
            <a:ext cx="5131533" cy="461665"/>
          </a:xfrm>
          <a:prstGeom prst="rect">
            <a:avLst/>
          </a:prstGeom>
        </p:spPr>
        <p:txBody>
          <a:bodyPr wrap="none">
            <a:spAutoFit/>
          </a:bodyPr>
          <a:lstStyle/>
          <a:p>
            <a:r>
              <a:rPr lang="zh-CN" altLang="en-US" sz="2400" b="1" dirty="0">
                <a:solidFill>
                  <a:srgbClr val="FF0000"/>
                </a:solidFill>
                <a:latin typeface="黑体" pitchFamily="2" charset="-122"/>
                <a:ea typeface="黑体" pitchFamily="2" charset="-122"/>
              </a:rPr>
              <a:t>藻</a:t>
            </a:r>
            <a:r>
              <a:rPr lang="zh-CN" altLang="en-US" sz="2400" b="1" dirty="0" smtClean="0">
                <a:solidFill>
                  <a:srgbClr val="FF0000"/>
                </a:solidFill>
                <a:latin typeface="黑体" pitchFamily="2" charset="-122"/>
                <a:ea typeface="黑体" pitchFamily="2" charset="-122"/>
              </a:rPr>
              <a:t>清蛋白</a:t>
            </a:r>
            <a:r>
              <a:rPr lang="en-US" altLang="zh-CN" sz="2400" dirty="0">
                <a:solidFill>
                  <a:srgbClr val="FF0000"/>
                </a:solidFill>
                <a:latin typeface="黑体" pitchFamily="2" charset="-122"/>
                <a:ea typeface="黑体" pitchFamily="2" charset="-122"/>
              </a:rPr>
              <a:t>----</a:t>
            </a:r>
            <a:r>
              <a:rPr lang="zh-CN" altLang="en-US" sz="2400" b="1" dirty="0">
                <a:solidFill>
                  <a:srgbClr val="FF0000"/>
                </a:solidFill>
                <a:latin typeface="黑体" pitchFamily="2" charset="-122"/>
                <a:ea typeface="黑体" pitchFamily="2" charset="-122"/>
              </a:rPr>
              <a:t>可溶解的天然蓝色色素</a:t>
            </a:r>
            <a:endParaRPr lang="zh-CN" altLang="en-US" sz="2400"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669" b="31328"/>
          <a:stretch>
            <a:fillRect/>
          </a:stretch>
        </p:blipFill>
        <p:spPr>
          <a:xfrm>
            <a:off x="1213762" y="5529943"/>
            <a:ext cx="11394520" cy="1070076"/>
          </a:xfrm>
          <a:prstGeom prst="rect">
            <a:avLst/>
          </a:prstGeom>
        </p:spPr>
      </p:pic>
      <p:sp>
        <p:nvSpPr>
          <p:cNvPr id="12" name="文本框 11"/>
          <p:cNvSpPr txBox="1"/>
          <p:nvPr/>
        </p:nvSpPr>
        <p:spPr>
          <a:xfrm>
            <a:off x="2475864" y="2648661"/>
            <a:ext cx="8057515" cy="3416320"/>
          </a:xfrm>
          <a:prstGeom prst="rect">
            <a:avLst/>
          </a:prstGeom>
          <a:noFill/>
        </p:spPr>
        <p:txBody>
          <a:bodyPr wrap="square" rtlCol="0">
            <a:spAutoFit/>
          </a:bodyPr>
          <a:lstStyle/>
          <a:p>
            <a:pPr algn="ctr"/>
            <a:r>
              <a:rPr lang="zh-CN" altLang="en-US" sz="5400" b="1" dirty="0" smtClean="0">
                <a:solidFill>
                  <a:srgbClr val="FF0000"/>
                </a:solidFill>
                <a:latin typeface="微软雅黑" panose="020B0503020204020204" pitchFamily="34" charset="-122"/>
                <a:ea typeface="微软雅黑" panose="020B0503020204020204" pitchFamily="34" charset="-122"/>
                <a:sym typeface="+mn-ea"/>
              </a:rPr>
              <a:t>感谢</a:t>
            </a:r>
            <a:r>
              <a:rPr lang="zh-CN" altLang="en-US" sz="5400" b="1" dirty="0" smtClean="0">
                <a:solidFill>
                  <a:srgbClr val="FF0000"/>
                </a:solidFill>
                <a:latin typeface="微软雅黑" panose="020B0503020204020204" pitchFamily="34" charset="-122"/>
                <a:ea typeface="微软雅黑" panose="020B0503020204020204" pitchFamily="34" charset="-122"/>
                <a:sym typeface="+mn-ea"/>
              </a:rPr>
              <a:t>您的</a:t>
            </a:r>
            <a:r>
              <a:rPr lang="zh-CN" altLang="en-US" sz="5400" b="1" dirty="0" smtClean="0">
                <a:solidFill>
                  <a:srgbClr val="FF0000"/>
                </a:solidFill>
                <a:latin typeface="微软雅黑" panose="020B0503020204020204" pitchFamily="34" charset="-122"/>
                <a:ea typeface="微软雅黑" panose="020B0503020204020204" pitchFamily="34" charset="-122"/>
                <a:sym typeface="+mn-ea"/>
              </a:rPr>
              <a:t>聆听</a:t>
            </a:r>
            <a:endParaRPr lang="en-US" altLang="zh-CN" sz="5400" b="1" dirty="0" smtClean="0">
              <a:solidFill>
                <a:srgbClr val="FF0000"/>
              </a:solidFill>
              <a:latin typeface="微软雅黑" panose="020B0503020204020204" pitchFamily="34" charset="-122"/>
              <a:ea typeface="微软雅黑" panose="020B0503020204020204" pitchFamily="34" charset="-122"/>
              <a:sym typeface="+mn-ea"/>
            </a:endParaRPr>
          </a:p>
          <a:p>
            <a:pPr algn="ctr"/>
            <a:endParaRPr lang="zh-CN" altLang="en-US" sz="5400" b="1" dirty="0" smtClean="0">
              <a:solidFill>
                <a:srgbClr val="FF0000"/>
              </a:solidFill>
              <a:latin typeface="微软雅黑" panose="020B0503020204020204" pitchFamily="34" charset="-122"/>
              <a:ea typeface="微软雅黑" panose="020B0503020204020204" pitchFamily="34" charset="-122"/>
              <a:sym typeface="+mn-ea"/>
            </a:endParaRPr>
          </a:p>
          <a:p>
            <a:pPr algn="ctr"/>
            <a:r>
              <a:rPr lang="en-US" altLang="zh-CN" sz="5400" b="1" dirty="0" smtClean="0">
                <a:solidFill>
                  <a:srgbClr val="FF0000"/>
                </a:solidFill>
                <a:latin typeface="微软雅黑" panose="020B0503020204020204" pitchFamily="34" charset="-122"/>
                <a:ea typeface="微软雅黑" panose="020B0503020204020204" pitchFamily="34" charset="-122"/>
                <a:sym typeface="+mn-ea"/>
              </a:rPr>
              <a:t>Thank   </a:t>
            </a:r>
            <a:r>
              <a:rPr lang="en-US" altLang="zh-CN" sz="5400" b="1" dirty="0" smtClean="0">
                <a:solidFill>
                  <a:srgbClr val="FF0000"/>
                </a:solidFill>
                <a:latin typeface="微软雅黑" panose="020B0503020204020204" pitchFamily="34" charset="-122"/>
                <a:ea typeface="微软雅黑" panose="020B0503020204020204" pitchFamily="34" charset="-122"/>
                <a:sym typeface="+mn-ea"/>
              </a:rPr>
              <a:t>you!</a:t>
            </a:r>
          </a:p>
          <a:p>
            <a:pPr algn="ct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405</Words>
  <Application>Microsoft Office PowerPoint</Application>
  <PresentationFormat>自定义</PresentationFormat>
  <Paragraphs>43</Paragraphs>
  <Slides>9</Slides>
  <Notes>2</Notes>
  <HiddenSlides>0</HiddenSlides>
  <MMClips>0</MMClips>
  <ScaleCrop>false</ScaleCrop>
  <HeadingPairs>
    <vt:vector size="4" baseType="variant">
      <vt:variant>
        <vt:lpstr>主题</vt:lpstr>
      </vt:variant>
      <vt:variant>
        <vt:i4>3</vt:i4>
      </vt:variant>
      <vt:variant>
        <vt:lpstr>幻灯片标题</vt:lpstr>
      </vt:variant>
      <vt:variant>
        <vt:i4>9</vt:i4>
      </vt:variant>
    </vt:vector>
  </HeadingPairs>
  <TitlesOfParts>
    <vt:vector size="12" baseType="lpstr">
      <vt:lpstr>Office 主题</vt:lpstr>
      <vt:lpstr>自定义设计方案</vt:lpstr>
      <vt:lpstr>1_Office 主题</vt:lpstr>
      <vt:lpstr>2017年常德市科普大赛</vt:lpstr>
      <vt:lpstr>PowerPoint 演示文稿</vt:lpstr>
      <vt:lpstr>PowerPoint 演示文稿</vt:lpstr>
      <vt:lpstr>PowerPoint 演示文稿</vt:lpstr>
      <vt:lpstr>PowerPoint 演示文稿</vt:lpstr>
      <vt:lpstr>PowerPoint 演示文稿</vt:lpstr>
      <vt:lpstr>PowerPoint 演示文稿</vt:lpstr>
      <vt:lpstr>Safety or dangerous？</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王京仁</cp:lastModifiedBy>
  <cp:revision>42</cp:revision>
  <dcterms:created xsi:type="dcterms:W3CDTF">2017-03-17T15:54:00Z</dcterms:created>
  <dcterms:modified xsi:type="dcterms:W3CDTF">2017-04-17T03:55:08Z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