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14"/>
  </p:notesMasterIdLst>
  <p:sldIdLst>
    <p:sldId id="279" r:id="rId5"/>
    <p:sldId id="288" r:id="rId6"/>
    <p:sldId id="281" r:id="rId7"/>
    <p:sldId id="289" r:id="rId8"/>
    <p:sldId id="290" r:id="rId9"/>
    <p:sldId id="282" r:id="rId10"/>
    <p:sldId id="284" r:id="rId11"/>
    <p:sldId id="285" r:id="rId12"/>
    <p:sldId id="287" r:id="rId13"/>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256.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7.xml"/><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1.xml"/><Relationship Id="rId7" Type="http://schemas.openxmlformats.org/officeDocument/2006/relationships/image" Target="../media/image6.png"/><Relationship Id="rId6" Type="http://schemas.openxmlformats.org/officeDocument/2006/relationships/tags" Target="../tags/tag10.xml"/><Relationship Id="rId5" Type="http://schemas.openxmlformats.org/officeDocument/2006/relationships/image" Target="../media/image5.png"/><Relationship Id="rId4" Type="http://schemas.openxmlformats.org/officeDocument/2006/relationships/tags" Target="../tags/tag9.xml"/><Relationship Id="rId3" Type="http://schemas.openxmlformats.org/officeDocument/2006/relationships/image" Target="../media/image1.png"/><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3.xml"/><Relationship Id="rId3" Type="http://schemas.openxmlformats.org/officeDocument/2006/relationships/image" Target="../media/image1.png"/><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5.xml"/><Relationship Id="rId3" Type="http://schemas.openxmlformats.org/officeDocument/2006/relationships/image" Target="../media/image1.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tags" Target="../tags/tag17.xml"/><Relationship Id="rId3" Type="http://schemas.openxmlformats.org/officeDocument/2006/relationships/image" Target="../media/image1.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9.xml"/><Relationship Id="rId3" Type="http://schemas.openxmlformats.org/officeDocument/2006/relationships/image" Target="../media/image1.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21.xml"/><Relationship Id="rId3" Type="http://schemas.openxmlformats.org/officeDocument/2006/relationships/image" Target="../media/image1.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23.xml"/><Relationship Id="rId3" Type="http://schemas.openxmlformats.org/officeDocument/2006/relationships/image" Target="../media/image1.png"/><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image" Target="../media/image9.png"/><Relationship Id="rId6" Type="http://schemas.openxmlformats.org/officeDocument/2006/relationships/tags" Target="../tags/tag26.xml"/><Relationship Id="rId5" Type="http://schemas.openxmlformats.org/officeDocument/2006/relationships/image" Target="../media/image8.png"/><Relationship Id="rId4" Type="http://schemas.openxmlformats.org/officeDocument/2006/relationships/tags" Target="../tags/tag25.xml"/><Relationship Id="rId3" Type="http://schemas.openxmlformats.org/officeDocument/2006/relationships/image" Target="../media/image1.png"/><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4.png"/><Relationship Id="rId4" Type="http://schemas.openxmlformats.org/officeDocument/2006/relationships/tags" Target="../tags/tag30.xml"/><Relationship Id="rId3" Type="http://schemas.openxmlformats.org/officeDocument/2006/relationships/image" Target="../media/image1.png"/><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image" Target="../media/image1.png"/><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1.png"/><Relationship Id="rId2" Type="http://schemas.openxmlformats.org/officeDocument/2006/relationships/tags" Target="../tags/tag42.xml"/><Relationship Id="rId10" Type="http://schemas.openxmlformats.org/officeDocument/2006/relationships/tags" Target="../tags/tag4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image" Target="../media/image1.png"/><Relationship Id="rId2" Type="http://schemas.openxmlformats.org/officeDocument/2006/relationships/tags" Target="../tags/tag50.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image" Target="../media/image1.png"/><Relationship Id="rId2" Type="http://schemas.openxmlformats.org/officeDocument/2006/relationships/tags" Target="../tags/tag58.xml"/><Relationship Id="rId10" Type="http://schemas.openxmlformats.org/officeDocument/2006/relationships/tags" Target="../tags/tag6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image" Target="../media/image1.png"/><Relationship Id="rId2" Type="http://schemas.openxmlformats.org/officeDocument/2006/relationships/tags" Target="../tags/tag6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image" Target="../media/image1.png"/><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image" Target="../media/image3.png"/><Relationship Id="rId6" Type="http://schemas.openxmlformats.org/officeDocument/2006/relationships/tags" Target="../tags/tag88.xml"/><Relationship Id="rId5" Type="http://schemas.openxmlformats.org/officeDocument/2006/relationships/image" Target="../media/image2.png"/><Relationship Id="rId4" Type="http://schemas.openxmlformats.org/officeDocument/2006/relationships/tags" Target="../tags/tag87.xml"/><Relationship Id="rId3" Type="http://schemas.openxmlformats.org/officeDocument/2006/relationships/image" Target="../media/image1.png"/><Relationship Id="rId2" Type="http://schemas.openxmlformats.org/officeDocument/2006/relationships/tags" Target="../tags/tag8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92.xml"/><Relationship Id="rId3" Type="http://schemas.openxmlformats.org/officeDocument/2006/relationships/image" Target="../media/image1.png"/><Relationship Id="rId2" Type="http://schemas.openxmlformats.org/officeDocument/2006/relationships/tags" Target="../tags/tag9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96.xml"/><Relationship Id="rId7" Type="http://schemas.openxmlformats.org/officeDocument/2006/relationships/image" Target="../media/image6.png"/><Relationship Id="rId6" Type="http://schemas.openxmlformats.org/officeDocument/2006/relationships/tags" Target="../tags/tag95.xml"/><Relationship Id="rId5" Type="http://schemas.openxmlformats.org/officeDocument/2006/relationships/image" Target="../media/image5.png"/><Relationship Id="rId4" Type="http://schemas.openxmlformats.org/officeDocument/2006/relationships/tags" Target="../tags/tag94.xml"/><Relationship Id="rId3" Type="http://schemas.openxmlformats.org/officeDocument/2006/relationships/image" Target="../media/image1.png"/><Relationship Id="rId2" Type="http://schemas.openxmlformats.org/officeDocument/2006/relationships/tags" Target="../tags/tag9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98.xml"/><Relationship Id="rId3" Type="http://schemas.openxmlformats.org/officeDocument/2006/relationships/image" Target="../media/image1.png"/><Relationship Id="rId2" Type="http://schemas.openxmlformats.org/officeDocument/2006/relationships/tags" Target="../tags/tag97.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00.xml"/><Relationship Id="rId3" Type="http://schemas.openxmlformats.org/officeDocument/2006/relationships/image" Target="../media/image1.png"/><Relationship Id="rId2" Type="http://schemas.openxmlformats.org/officeDocument/2006/relationships/tags" Target="../tags/tag9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tags" Target="../tags/tag102.xml"/><Relationship Id="rId3" Type="http://schemas.openxmlformats.org/officeDocument/2006/relationships/image" Target="../media/image1.png"/><Relationship Id="rId2" Type="http://schemas.openxmlformats.org/officeDocument/2006/relationships/tags" Target="../tags/tag10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04.xml"/><Relationship Id="rId3" Type="http://schemas.openxmlformats.org/officeDocument/2006/relationships/image" Target="../media/image1.png"/><Relationship Id="rId2" Type="http://schemas.openxmlformats.org/officeDocument/2006/relationships/tags" Target="../tags/tag10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06.xml"/><Relationship Id="rId3" Type="http://schemas.openxmlformats.org/officeDocument/2006/relationships/image" Target="../media/image1.png"/><Relationship Id="rId2" Type="http://schemas.openxmlformats.org/officeDocument/2006/relationships/tags" Target="../tags/tag105.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08.xml"/><Relationship Id="rId3" Type="http://schemas.openxmlformats.org/officeDocument/2006/relationships/image" Target="../media/image1.png"/><Relationship Id="rId2" Type="http://schemas.openxmlformats.org/officeDocument/2006/relationships/tags" Target="../tags/tag10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image" Target="../media/image9.png"/><Relationship Id="rId6" Type="http://schemas.openxmlformats.org/officeDocument/2006/relationships/tags" Target="../tags/tag111.xml"/><Relationship Id="rId5" Type="http://schemas.openxmlformats.org/officeDocument/2006/relationships/image" Target="../media/image8.png"/><Relationship Id="rId4" Type="http://schemas.openxmlformats.org/officeDocument/2006/relationships/tags" Target="../tags/tag110.xml"/><Relationship Id="rId3" Type="http://schemas.openxmlformats.org/officeDocument/2006/relationships/image" Target="../media/image1.png"/><Relationship Id="rId2" Type="http://schemas.openxmlformats.org/officeDocument/2006/relationships/tags" Target="../tags/tag10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image" Target="../media/image4.png"/><Relationship Id="rId4" Type="http://schemas.openxmlformats.org/officeDocument/2006/relationships/tags" Target="../tags/tag115.xml"/><Relationship Id="rId3" Type="http://schemas.openxmlformats.org/officeDocument/2006/relationships/image" Target="../media/image1.png"/><Relationship Id="rId2" Type="http://schemas.openxmlformats.org/officeDocument/2006/relationships/tags" Target="../tags/tag114.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image" Target="../media/image1.png"/><Relationship Id="rId2" Type="http://schemas.openxmlformats.org/officeDocument/2006/relationships/tags" Target="../tags/tag12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1.png"/><Relationship Id="rId2" Type="http://schemas.openxmlformats.org/officeDocument/2006/relationships/tags" Target="../tags/tag127.xml"/><Relationship Id="rId10" Type="http://schemas.openxmlformats.org/officeDocument/2006/relationships/tags" Target="../tags/tag134.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image" Target="../media/image1.png"/><Relationship Id="rId2" Type="http://schemas.openxmlformats.org/officeDocument/2006/relationships/tags" Target="../tags/tag135.xml"/><Relationship Id="rId10" Type="http://schemas.openxmlformats.org/officeDocument/2006/relationships/tags" Target="../tags/tag142.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image" Target="../media/image1.png"/><Relationship Id="rId2" Type="http://schemas.openxmlformats.org/officeDocument/2006/relationships/tags" Target="../tags/tag143.xml"/><Relationship Id="rId10" Type="http://schemas.openxmlformats.org/officeDocument/2006/relationships/tags" Target="../tags/tag150.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image" Target="../media/image1.png"/><Relationship Id="rId2" Type="http://schemas.openxmlformats.org/officeDocument/2006/relationships/tags" Target="../tags/tag15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image" Target="../media/image1.png"/><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背景"/>
          <p:cNvPicPr>
            <a:picLocks noChangeAspect="1"/>
          </p:cNvPicPr>
          <p:nvPr>
            <p:custDataLst>
              <p:tags r:id="rId2"/>
            </p:custDataLst>
          </p:nvPr>
        </p:nvPicPr>
        <p:blipFill>
          <a:blip r:embed="rId3"/>
          <a:stretch>
            <a:fillRect/>
          </a:stretch>
        </p:blipFill>
        <p:spPr>
          <a:xfrm>
            <a:off x="635" y="0"/>
            <a:ext cx="12192622" cy="6858622"/>
          </a:xfrm>
          <a:prstGeom prst="rect">
            <a:avLst/>
          </a:prstGeom>
        </p:spPr>
      </p:pic>
      <p:pic>
        <p:nvPicPr>
          <p:cNvPr id="2" name="图片 1" descr="封面素材"/>
          <p:cNvPicPr>
            <a:picLocks noChangeAspect="1"/>
          </p:cNvPicPr>
          <p:nvPr userDrawn="1">
            <p:custDataLst>
              <p:tags r:id="rId4"/>
            </p:custDataLst>
          </p:nvPr>
        </p:nvPicPr>
        <p:blipFill>
          <a:blip r:embed="rId5"/>
          <a:srcRect/>
          <a:stretch>
            <a:fillRect/>
          </a:stretch>
        </p:blipFill>
        <p:spPr>
          <a:xfrm>
            <a:off x="545465" y="680438"/>
            <a:ext cx="11076940" cy="5486328"/>
          </a:xfrm>
          <a:prstGeom prst="rect">
            <a:avLst/>
          </a:prstGeom>
        </p:spPr>
      </p:pic>
      <p:pic>
        <p:nvPicPr>
          <p:cNvPr id="5" name="图片 4" descr="封面素材2"/>
          <p:cNvPicPr>
            <a:picLocks noChangeAspect="1"/>
          </p:cNvPicPr>
          <p:nvPr userDrawn="1">
            <p:custDataLst>
              <p:tags r:id="rId6"/>
            </p:custDataLst>
          </p:nvPr>
        </p:nvPicPr>
        <p:blipFill>
          <a:blip r:embed="rId7"/>
          <a:srcRect/>
          <a:stretch>
            <a:fillRect/>
          </a:stretch>
        </p:blipFill>
        <p:spPr>
          <a:xfrm>
            <a:off x="6543916" y="914716"/>
            <a:ext cx="4914646" cy="5951857"/>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4" name="标题 1"/>
          <p:cNvSpPr/>
          <p:nvPr>
            <p:ph type="ctrTitle" idx="1" hasCustomPrompt="1"/>
            <p:custDataLst>
              <p:tags r:id="rId8"/>
            </p:custDataLst>
          </p:nvPr>
        </p:nvSpPr>
        <p:spPr>
          <a:xfrm>
            <a:off x="1987550" y="2143595"/>
            <a:ext cx="8216900" cy="1120140"/>
          </a:xfrm>
          <a:noFill/>
        </p:spPr>
        <p:txBody>
          <a:bodyPr vert="horz" wrap="square" lIns="101600" tIns="0" rIns="7620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6500" b="0" i="0" u="none" strike="noStrike" kern="1200" cap="none" spc="0" normalizeH="0" baseline="0" noProof="1" dirty="0">
                <a:solidFill>
                  <a:schemeClr val="dk1"/>
                </a:solidFill>
                <a:uFillTx/>
                <a:latin typeface="Arial" panose="020B0604020202020204" pitchFamily="34" charset="0"/>
                <a:ea typeface="汉仪趣黑简" panose="00020600040101010101" charset="-122"/>
                <a:cs typeface="汉仪大宋简" panose="00020600040101010101" charset="-122"/>
              </a:defRPr>
            </a:lvl1pPr>
          </a:lstStyle>
          <a:p>
            <a:pPr lvl="0"/>
            <a:r>
              <a:rPr>
                <a:sym typeface="+mn-ea"/>
              </a:rPr>
              <a:t>编辑标题</a:t>
            </a:r>
            <a:endParaRPr>
              <a:sym typeface="+mn-ea"/>
            </a:endParaRPr>
          </a:p>
        </p:txBody>
      </p:sp>
      <p:sp>
        <p:nvSpPr>
          <p:cNvPr id="6" name="副标题 2"/>
          <p:cNvSpPr/>
          <p:nvPr>
            <p:ph type="subTitle" idx="2" hasCustomPrompt="1"/>
            <p:custDataLst>
              <p:tags r:id="rId9"/>
            </p:custDataLst>
          </p:nvPr>
        </p:nvSpPr>
        <p:spPr>
          <a:xfrm>
            <a:off x="1987550" y="3334855"/>
            <a:ext cx="8216900" cy="703280"/>
          </a:xfrm>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000" b="0" i="0" u="none" strike="noStrike" kern="1200" cap="none" spc="800" normalizeH="0" baseline="0" noProof="1" dirty="0">
                <a:solidFill>
                  <a:schemeClr val="dk1"/>
                </a:solidFill>
                <a:uFillTx/>
                <a:latin typeface="Arial" panose="020B0604020202020204" pitchFamily="34" charset="0"/>
                <a:ea typeface="汉仪君黑-35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7" name="图片 6"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2" name="图片 1" descr="章节素材1"/>
          <p:cNvPicPr>
            <a:picLocks noChangeAspect="1"/>
          </p:cNvPicPr>
          <p:nvPr userDrawn="1">
            <p:custDataLst>
              <p:tags r:id="rId4"/>
            </p:custDataLst>
          </p:nvPr>
        </p:nvPicPr>
        <p:blipFill>
          <a:blip r:embed="rId5"/>
          <a:srcRect/>
          <a:stretch>
            <a:fillRect/>
          </a:stretch>
        </p:blipFill>
        <p:spPr>
          <a:xfrm>
            <a:off x="825183" y="802478"/>
            <a:ext cx="10541635" cy="5253045"/>
          </a:xfrm>
          <a:prstGeom prst="rect">
            <a:avLst/>
          </a:prstGeom>
        </p:spPr>
      </p:pic>
      <p:pic>
        <p:nvPicPr>
          <p:cNvPr id="7" name="图片 6" descr="章节素材2"/>
          <p:cNvPicPr>
            <a:picLocks noChangeAspect="1"/>
          </p:cNvPicPr>
          <p:nvPr userDrawn="1">
            <p:custDataLst>
              <p:tags r:id="rId6"/>
            </p:custDataLst>
          </p:nvPr>
        </p:nvPicPr>
        <p:blipFill>
          <a:blip r:embed="rId7"/>
          <a:srcRect/>
          <a:stretch>
            <a:fillRect/>
          </a:stretch>
        </p:blipFill>
        <p:spPr>
          <a:xfrm>
            <a:off x="1803400" y="1415731"/>
            <a:ext cx="3049043" cy="3975737"/>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
        <p:nvSpPr>
          <p:cNvPr id="8" name="标题 1"/>
          <p:cNvSpPr/>
          <p:nvPr>
            <p:ph type="ctrTitle" idx="1" hasCustomPrompt="1"/>
            <p:custDataLst>
              <p:tags r:id="rId8"/>
            </p:custDataLst>
          </p:nvPr>
        </p:nvSpPr>
        <p:spPr>
          <a:xfrm>
            <a:off x="6095999" y="2664593"/>
            <a:ext cx="3443954" cy="578718"/>
          </a:xfrm>
        </p:spPr>
        <p:txBody>
          <a:bodyPr vert="horz" wrap="square" lIns="101600" tIns="38100" rIns="76200" bIns="38100" rtlCol="0" anchor="t" anchorCtr="0">
            <a:normAutofit/>
          </a:bodyPr>
          <a:lstStyle>
            <a:lvl1pPr marL="0" marR="0" algn="l" defTabSz="914400" rtl="0" eaLnBrk="1" fontAlgn="auto" latinLnBrk="0" hangingPunct="0">
              <a:lnSpc>
                <a:spcPct val="100000"/>
              </a:lnSpc>
              <a:spcBef>
                <a:spcPts val="0"/>
              </a:spcBef>
              <a:spcAft>
                <a:spcPts val="0"/>
              </a:spcAft>
              <a:buClrTx/>
              <a:buSzTx/>
              <a:buFontTx/>
              <a:buNone/>
              <a:defRPr kumimoji="0" lang="zh-CN" altLang="en-US" sz="2900" b="0" i="0" u="none" strike="noStrike" kern="0" cap="none" spc="0" normalizeH="0" baseline="0" noProof="1" dirty="0">
                <a:ln>
                  <a:noFill/>
                </a:ln>
                <a:solidFill>
                  <a:srgbClr val="000000"/>
                </a:solidFill>
                <a:effectLst/>
                <a:uFillTx/>
                <a:latin typeface="Arial" panose="020B0604020202020204" pitchFamily="34" charset="0"/>
                <a:ea typeface="汉仪趣黑简"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8" name="图片 7"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君黑-35W" panose="00020600040101010101" charset="-122"/>
              </a:defRPr>
            </a:lvl1pPr>
            <a:lvl2pPr eaLnBrk="1" fontAlgn="auto" latinLnBrk="0" hangingPunct="1">
              <a:defRPr sz="1600">
                <a:solidFill>
                  <a:schemeClr val="tx1"/>
                </a:solidFill>
                <a:latin typeface="Arial" panose="020B0604020202020204" pitchFamily="34" charset="0"/>
                <a:ea typeface="汉仪君黑-35W" panose="00020600040101010101" charset="-122"/>
              </a:defRPr>
            </a:lvl2pPr>
            <a:lvl3pPr eaLnBrk="1" fontAlgn="auto" latinLnBrk="0" hangingPunct="1">
              <a:defRPr sz="1600">
                <a:solidFill>
                  <a:schemeClr val="tx1"/>
                </a:solidFill>
                <a:latin typeface="Arial" panose="020B0604020202020204" pitchFamily="34" charset="0"/>
                <a:ea typeface="汉仪君黑-35W" panose="00020600040101010101" charset="-122"/>
              </a:defRPr>
            </a:lvl3pPr>
            <a:lvl4pPr eaLnBrk="1" fontAlgn="auto" latinLnBrk="0" hangingPunct="1">
              <a:defRPr sz="1600">
                <a:solidFill>
                  <a:schemeClr val="tx1"/>
                </a:solidFill>
                <a:latin typeface="Arial" panose="020B0604020202020204" pitchFamily="34" charset="0"/>
                <a:ea typeface="汉仪君黑-35W" panose="00020600040101010101" charset="-122"/>
              </a:defRPr>
            </a:lvl4pPr>
            <a:lvl5pPr eaLnBrk="1" fontAlgn="auto" latinLnBrk="0" hangingPunct="1">
              <a:defRPr sz="160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10" name="图片 9"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君黑-35W"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6" name="图片 5" descr="目录素材1"/>
          <p:cNvPicPr>
            <a:picLocks noChangeAspect="1"/>
          </p:cNvPicPr>
          <p:nvPr>
            <p:custDataLst>
              <p:tags r:id="rId4"/>
            </p:custDataLst>
          </p:nvPr>
        </p:nvPicPr>
        <p:blipFill>
          <a:blip r:embed="rId5"/>
          <a:srcRect/>
          <a:stretch>
            <a:fillRect/>
          </a:stretch>
        </p:blipFill>
        <p:spPr>
          <a:xfrm>
            <a:off x="625475" y="642285"/>
            <a:ext cx="10941050" cy="5573431"/>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8" name="图片 7"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7" name="图片 6"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君黑-35W" panose="00020600040101010101" charset="-122"/>
              </a:defRPr>
            </a:lvl1pPr>
            <a:lvl2pPr indent="0" eaLnBrk="1" fontAlgn="auto" latinLnBrk="0" hangingPunct="1">
              <a:defRPr>
                <a:solidFill>
                  <a:schemeClr val="tx1"/>
                </a:solidFill>
                <a:latin typeface="Arial" panose="020B0604020202020204" pitchFamily="34" charset="0"/>
                <a:ea typeface="汉仪君黑-35W" panose="00020600040101010101" charset="-122"/>
              </a:defRPr>
            </a:lvl2pPr>
            <a:lvl3pPr indent="0" eaLnBrk="1" fontAlgn="auto" latinLnBrk="0" hangingPunct="1">
              <a:defRPr>
                <a:solidFill>
                  <a:schemeClr val="tx1"/>
                </a:solidFill>
                <a:latin typeface="Arial" panose="020B0604020202020204" pitchFamily="34" charset="0"/>
                <a:ea typeface="汉仪君黑-35W" panose="00020600040101010101" charset="-122"/>
              </a:defRPr>
            </a:lvl3pPr>
            <a:lvl4pPr indent="0" eaLnBrk="1" fontAlgn="auto" latinLnBrk="0" hangingPunct="1">
              <a:defRPr>
                <a:solidFill>
                  <a:schemeClr val="tx1"/>
                </a:solidFill>
                <a:latin typeface="Arial" panose="020B0604020202020204" pitchFamily="34" charset="0"/>
                <a:ea typeface="汉仪君黑-35W" panose="00020600040101010101" charset="-122"/>
              </a:defRPr>
            </a:lvl4pPr>
            <a:lvl5pPr indent="0" eaLnBrk="1" fontAlgn="auto" latinLnBrk="0" hangingPunct="1">
              <a:defRPr>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2" name="图片 1"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汉仪君黑-35W" panose="00020600040101010101" charset="-122"/>
              </a:defRPr>
            </a:lvl1pPr>
            <a:lvl2pPr>
              <a:defRPr>
                <a:solidFill>
                  <a:schemeClr val="tx1"/>
                </a:solidFill>
                <a:latin typeface="Arial" panose="020B0604020202020204" pitchFamily="34" charset="0"/>
                <a:ea typeface="汉仪君黑-35W" panose="00020600040101010101" charset="-122"/>
              </a:defRPr>
            </a:lvl2pPr>
            <a:lvl3pPr>
              <a:defRPr>
                <a:solidFill>
                  <a:schemeClr val="tx1"/>
                </a:solidFill>
                <a:latin typeface="Arial" panose="020B0604020202020204" pitchFamily="34" charset="0"/>
                <a:ea typeface="汉仪君黑-35W" panose="00020600040101010101" charset="-122"/>
              </a:defRPr>
            </a:lvl3pPr>
            <a:lvl4pPr>
              <a:defRPr>
                <a:solidFill>
                  <a:schemeClr val="tx1"/>
                </a:solidFill>
                <a:latin typeface="Arial" panose="020B0604020202020204" pitchFamily="34" charset="0"/>
                <a:ea typeface="汉仪君黑-35W" panose="00020600040101010101" charset="-122"/>
              </a:defRPr>
            </a:lvl4pPr>
            <a:lvl5pPr>
              <a:defRPr>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背景"/>
          <p:cNvPicPr>
            <a:picLocks noChangeAspect="1"/>
          </p:cNvPicPr>
          <p:nvPr>
            <p:custDataLst>
              <p:tags r:id="rId2"/>
            </p:custDataLst>
          </p:nvPr>
        </p:nvPicPr>
        <p:blipFill>
          <a:blip r:embed="rId3"/>
          <a:stretch>
            <a:fillRect/>
          </a:stretch>
        </p:blipFill>
        <p:spPr>
          <a:xfrm>
            <a:off x="282" y="-6032"/>
            <a:ext cx="12191436" cy="6857683"/>
          </a:xfrm>
          <a:prstGeom prst="rect">
            <a:avLst/>
          </a:prstGeom>
        </p:spPr>
      </p:pic>
      <p:pic>
        <p:nvPicPr>
          <p:cNvPr id="2" name="图片 1" descr="结束素材1"/>
          <p:cNvPicPr>
            <a:picLocks noChangeAspect="1"/>
          </p:cNvPicPr>
          <p:nvPr userDrawn="1">
            <p:custDataLst>
              <p:tags r:id="rId4"/>
            </p:custDataLst>
          </p:nvPr>
        </p:nvPicPr>
        <p:blipFill>
          <a:blip r:embed="rId5"/>
          <a:srcRect/>
          <a:stretch>
            <a:fillRect/>
          </a:stretch>
        </p:blipFill>
        <p:spPr>
          <a:xfrm>
            <a:off x="0" y="5626037"/>
            <a:ext cx="12192622" cy="1231963"/>
          </a:xfrm>
          <a:prstGeom prst="rect">
            <a:avLst/>
          </a:prstGeom>
        </p:spPr>
      </p:pic>
      <p:pic>
        <p:nvPicPr>
          <p:cNvPr id="7" name="图片 6" descr="结束素材2"/>
          <p:cNvPicPr>
            <a:picLocks noChangeAspect="1"/>
          </p:cNvPicPr>
          <p:nvPr userDrawn="1">
            <p:custDataLst>
              <p:tags r:id="rId6"/>
            </p:custDataLst>
          </p:nvPr>
        </p:nvPicPr>
        <p:blipFill>
          <a:blip r:embed="rId7"/>
          <a:srcRect/>
          <a:stretch>
            <a:fillRect/>
          </a:stretch>
        </p:blipFill>
        <p:spPr>
          <a:xfrm>
            <a:off x="6303645" y="727399"/>
            <a:ext cx="5688317" cy="5402568"/>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
        <p:nvSpPr>
          <p:cNvPr id="8" name="标题 1"/>
          <p:cNvSpPr/>
          <p:nvPr>
            <p:ph type="title" idx="1" hasCustomPrompt="1"/>
            <p:custDataLst>
              <p:tags r:id="rId8"/>
            </p:custDataLst>
          </p:nvPr>
        </p:nvSpPr>
        <p:spPr>
          <a:xfrm>
            <a:off x="407035" y="2943217"/>
            <a:ext cx="6273800" cy="906780"/>
          </a:xfrm>
          <a:noFill/>
          <a:ln>
            <a:noFill/>
          </a:ln>
        </p:spPr>
        <p:txBody>
          <a:bodyPr vert="horz" wrap="square" lIns="0" tIns="38100" rIns="63500" bIns="38100" rtlCol="0" anchor="ctr" anchorCtr="0">
            <a:normAutofit/>
          </a:bodyPr>
          <a:lstStyle>
            <a:lvl1pPr marL="0" marR="0" algn="l" defTabSz="914400" rtl="0" eaLnBrk="1" fontAlgn="auto" latinLnBrk="0" hangingPunct="1">
              <a:lnSpc>
                <a:spcPct val="100000"/>
              </a:lnSpc>
              <a:spcBef>
                <a:spcPct val="0"/>
              </a:spcBef>
              <a:buClrTx/>
              <a:buSzTx/>
              <a:buFontTx/>
              <a:buNone/>
              <a:defRPr kumimoji="0" lang="zh-CN" altLang="en-US" sz="4800" b="1" i="0" u="none" strike="noStrike" kern="1200" cap="none" spc="300" normalizeH="0" baseline="0" noProof="1" dirty="0">
                <a:solidFill>
                  <a:schemeClr val="dk1"/>
                </a:solidFill>
                <a:uFillTx/>
                <a:latin typeface="Arial" panose="020B0604020202020204" pitchFamily="34" charset="0"/>
                <a:ea typeface="汉仪趣黑简" panose="00020600040101010101" charset="-122"/>
                <a:cs typeface="微软雅黑" panose="020B0503020204020204" charset="-122"/>
              </a:defRPr>
            </a:lvl1pPr>
          </a:lstStyle>
          <a:p>
            <a:pPr lvl="0"/>
            <a:r>
              <a:rPr>
                <a:sym typeface="+mn-ea"/>
              </a:rPr>
              <a:t>编辑标题</a:t>
            </a:r>
            <a:endParaRPr>
              <a:sym typeface="+mn-ea"/>
            </a:endParaRPr>
          </a:p>
        </p:txBody>
      </p:sp>
      <p:sp>
        <p:nvSpPr>
          <p:cNvPr id="9" name="文本占位符 2"/>
          <p:cNvSpPr/>
          <p:nvPr>
            <p:ph type="body" idx="2" hasCustomPrompt="1"/>
            <p:custDataLst>
              <p:tags r:id="rId9"/>
            </p:custDataLst>
          </p:nvPr>
        </p:nvSpPr>
        <p:spPr>
          <a:xfrm>
            <a:off x="407035" y="1996119"/>
            <a:ext cx="6226908" cy="657299"/>
          </a:xfrm>
          <a:noFill/>
        </p:spPr>
        <p:txBody>
          <a:bodyPr vert="horz" wrap="square" lIns="0" tIns="0" rIns="82550" bIns="0" rtlCol="0" anchor="b"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2800" b="0" i="0" u="none" strike="noStrike" kern="1200" cap="none" spc="300" normalizeH="0" baseline="0" noProof="1" dirty="0">
                <a:solidFill>
                  <a:schemeClr val="dk1"/>
                </a:solidFill>
                <a:uFillTx/>
                <a:latin typeface="Arial" panose="020B0604020202020204" pitchFamily="34" charset="0"/>
                <a:ea typeface="汉仪君黑-35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6" name="图片 5"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汉仪君黑-3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君黑-35W"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4823460" cy="686625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君黑-35W"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2664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君黑-3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君黑-35W"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5029201"/>
            <a:ext cx="12192000" cy="1828799"/>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君黑-3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君黑-3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君黑-3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君黑-35W"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君黑-3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君黑-35W"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君黑-3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背景"/>
          <p:cNvPicPr>
            <a:picLocks noChangeAspect="1"/>
          </p:cNvPicPr>
          <p:nvPr>
            <p:custDataLst>
              <p:tags r:id="rId2"/>
            </p:custDataLst>
          </p:nvPr>
        </p:nvPicPr>
        <p:blipFill>
          <a:blip r:embed="rId3"/>
          <a:stretch>
            <a:fillRect/>
          </a:stretch>
        </p:blipFill>
        <p:spPr>
          <a:xfrm>
            <a:off x="635" y="0"/>
            <a:ext cx="12192622" cy="6858622"/>
          </a:xfrm>
          <a:prstGeom prst="rect">
            <a:avLst/>
          </a:prstGeom>
        </p:spPr>
      </p:pic>
      <p:pic>
        <p:nvPicPr>
          <p:cNvPr id="2" name="图片 1" descr="封面素材"/>
          <p:cNvPicPr>
            <a:picLocks noChangeAspect="1"/>
          </p:cNvPicPr>
          <p:nvPr userDrawn="1">
            <p:custDataLst>
              <p:tags r:id="rId4"/>
            </p:custDataLst>
          </p:nvPr>
        </p:nvPicPr>
        <p:blipFill>
          <a:blip r:embed="rId5"/>
          <a:srcRect/>
          <a:stretch>
            <a:fillRect/>
          </a:stretch>
        </p:blipFill>
        <p:spPr>
          <a:xfrm>
            <a:off x="545465" y="680438"/>
            <a:ext cx="11076940" cy="5486328"/>
          </a:xfrm>
          <a:prstGeom prst="rect">
            <a:avLst/>
          </a:prstGeom>
        </p:spPr>
      </p:pic>
      <p:pic>
        <p:nvPicPr>
          <p:cNvPr id="5" name="图片 4" descr="封面素材2"/>
          <p:cNvPicPr>
            <a:picLocks noChangeAspect="1"/>
          </p:cNvPicPr>
          <p:nvPr userDrawn="1">
            <p:custDataLst>
              <p:tags r:id="rId6"/>
            </p:custDataLst>
          </p:nvPr>
        </p:nvPicPr>
        <p:blipFill>
          <a:blip r:embed="rId7"/>
          <a:srcRect/>
          <a:stretch>
            <a:fillRect/>
          </a:stretch>
        </p:blipFill>
        <p:spPr>
          <a:xfrm>
            <a:off x="6543916" y="914716"/>
            <a:ext cx="4914646" cy="5951857"/>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4" name="标题 1"/>
          <p:cNvSpPr/>
          <p:nvPr>
            <p:ph type="ctrTitle" idx="1" hasCustomPrompt="1"/>
            <p:custDataLst>
              <p:tags r:id="rId8"/>
            </p:custDataLst>
          </p:nvPr>
        </p:nvSpPr>
        <p:spPr>
          <a:xfrm>
            <a:off x="1987550" y="2143595"/>
            <a:ext cx="8216900" cy="1120140"/>
          </a:xfrm>
          <a:noFill/>
        </p:spPr>
        <p:txBody>
          <a:bodyPr vert="horz" wrap="square" lIns="101600" tIns="0" rIns="7620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6500" b="0" i="0" u="none" strike="noStrike" kern="1200" cap="none" spc="0" normalizeH="0" baseline="0" noProof="1" dirty="0">
                <a:solidFill>
                  <a:schemeClr val="dk1"/>
                </a:solidFill>
                <a:uFillTx/>
                <a:latin typeface="Arial" panose="020B0604020202020204" pitchFamily="34" charset="0"/>
                <a:ea typeface="汉仪趣黑简" panose="00020600040101010101" charset="-122"/>
                <a:cs typeface="汉仪大宋简" panose="00020600040101010101" charset="-122"/>
              </a:defRPr>
            </a:lvl1pPr>
          </a:lstStyle>
          <a:p>
            <a:pPr lvl="0"/>
            <a:r>
              <a:rPr>
                <a:sym typeface="+mn-ea"/>
              </a:rPr>
              <a:t>编辑标题</a:t>
            </a:r>
            <a:endParaRPr>
              <a:sym typeface="+mn-ea"/>
            </a:endParaRPr>
          </a:p>
        </p:txBody>
      </p:sp>
      <p:sp>
        <p:nvSpPr>
          <p:cNvPr id="6" name="副标题 2"/>
          <p:cNvSpPr/>
          <p:nvPr>
            <p:ph type="subTitle" idx="2" hasCustomPrompt="1"/>
            <p:custDataLst>
              <p:tags r:id="rId9"/>
            </p:custDataLst>
          </p:nvPr>
        </p:nvSpPr>
        <p:spPr>
          <a:xfrm>
            <a:off x="1987550" y="3334855"/>
            <a:ext cx="8216900" cy="703280"/>
          </a:xfrm>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000" b="0" i="0" u="none" strike="noStrike" kern="1200" cap="none" spc="800" normalizeH="0" baseline="0" noProof="1" dirty="0">
                <a:solidFill>
                  <a:schemeClr val="dk1"/>
                </a:solidFill>
                <a:uFillTx/>
                <a:latin typeface="Arial" panose="020B0604020202020204" pitchFamily="34" charset="0"/>
                <a:ea typeface="汉仪君黑-35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7" name="图片 6"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2" name="图片 1" descr="章节素材1"/>
          <p:cNvPicPr>
            <a:picLocks noChangeAspect="1"/>
          </p:cNvPicPr>
          <p:nvPr userDrawn="1">
            <p:custDataLst>
              <p:tags r:id="rId4"/>
            </p:custDataLst>
          </p:nvPr>
        </p:nvPicPr>
        <p:blipFill>
          <a:blip r:embed="rId5"/>
          <a:srcRect/>
          <a:stretch>
            <a:fillRect/>
          </a:stretch>
        </p:blipFill>
        <p:spPr>
          <a:xfrm>
            <a:off x="825183" y="802478"/>
            <a:ext cx="10541635" cy="5253045"/>
          </a:xfrm>
          <a:prstGeom prst="rect">
            <a:avLst/>
          </a:prstGeom>
        </p:spPr>
      </p:pic>
      <p:pic>
        <p:nvPicPr>
          <p:cNvPr id="7" name="图片 6" descr="章节素材2"/>
          <p:cNvPicPr>
            <a:picLocks noChangeAspect="1"/>
          </p:cNvPicPr>
          <p:nvPr userDrawn="1">
            <p:custDataLst>
              <p:tags r:id="rId6"/>
            </p:custDataLst>
          </p:nvPr>
        </p:nvPicPr>
        <p:blipFill>
          <a:blip r:embed="rId7"/>
          <a:srcRect/>
          <a:stretch>
            <a:fillRect/>
          </a:stretch>
        </p:blipFill>
        <p:spPr>
          <a:xfrm>
            <a:off x="1803400" y="1415731"/>
            <a:ext cx="3049043" cy="3975737"/>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
        <p:nvSpPr>
          <p:cNvPr id="8" name="标题 1"/>
          <p:cNvSpPr/>
          <p:nvPr>
            <p:ph type="ctrTitle" idx="1" hasCustomPrompt="1"/>
            <p:custDataLst>
              <p:tags r:id="rId8"/>
            </p:custDataLst>
          </p:nvPr>
        </p:nvSpPr>
        <p:spPr>
          <a:xfrm>
            <a:off x="6095999" y="2664593"/>
            <a:ext cx="3443954" cy="578718"/>
          </a:xfrm>
        </p:spPr>
        <p:txBody>
          <a:bodyPr vert="horz" wrap="square" lIns="101600" tIns="38100" rIns="76200" bIns="38100" rtlCol="0" anchor="t" anchorCtr="0">
            <a:normAutofit/>
          </a:bodyPr>
          <a:lstStyle>
            <a:lvl1pPr marL="0" marR="0" algn="l" defTabSz="914400" rtl="0" eaLnBrk="1" fontAlgn="auto" latinLnBrk="0" hangingPunct="0">
              <a:lnSpc>
                <a:spcPct val="100000"/>
              </a:lnSpc>
              <a:spcBef>
                <a:spcPts val="0"/>
              </a:spcBef>
              <a:spcAft>
                <a:spcPts val="0"/>
              </a:spcAft>
              <a:buClrTx/>
              <a:buSzTx/>
              <a:buFontTx/>
              <a:buNone/>
              <a:defRPr kumimoji="0" lang="zh-CN" altLang="en-US" sz="2900" b="0" i="0" u="none" strike="noStrike" kern="0" cap="none" spc="0" normalizeH="0" baseline="0" noProof="1" dirty="0">
                <a:ln>
                  <a:noFill/>
                </a:ln>
                <a:solidFill>
                  <a:srgbClr val="000000"/>
                </a:solidFill>
                <a:effectLst/>
                <a:uFillTx/>
                <a:latin typeface="Arial" panose="020B0604020202020204" pitchFamily="34" charset="0"/>
                <a:ea typeface="汉仪趣黑简"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8" name="图片 7"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君黑-35W" panose="00020600040101010101" charset="-122"/>
              </a:defRPr>
            </a:lvl1pPr>
            <a:lvl2pPr eaLnBrk="1" fontAlgn="auto" latinLnBrk="0" hangingPunct="1">
              <a:defRPr sz="1600">
                <a:solidFill>
                  <a:schemeClr val="tx1"/>
                </a:solidFill>
                <a:latin typeface="Arial" panose="020B0604020202020204" pitchFamily="34" charset="0"/>
                <a:ea typeface="汉仪君黑-35W" panose="00020600040101010101" charset="-122"/>
              </a:defRPr>
            </a:lvl2pPr>
            <a:lvl3pPr eaLnBrk="1" fontAlgn="auto" latinLnBrk="0" hangingPunct="1">
              <a:defRPr sz="1600">
                <a:solidFill>
                  <a:schemeClr val="tx1"/>
                </a:solidFill>
                <a:latin typeface="Arial" panose="020B0604020202020204" pitchFamily="34" charset="0"/>
                <a:ea typeface="汉仪君黑-35W" panose="00020600040101010101" charset="-122"/>
              </a:defRPr>
            </a:lvl3pPr>
            <a:lvl4pPr eaLnBrk="1" fontAlgn="auto" latinLnBrk="0" hangingPunct="1">
              <a:defRPr sz="1600">
                <a:solidFill>
                  <a:schemeClr val="tx1"/>
                </a:solidFill>
                <a:latin typeface="Arial" panose="020B0604020202020204" pitchFamily="34" charset="0"/>
                <a:ea typeface="汉仪君黑-35W" panose="00020600040101010101" charset="-122"/>
              </a:defRPr>
            </a:lvl4pPr>
            <a:lvl5pPr eaLnBrk="1" fontAlgn="auto" latinLnBrk="0" hangingPunct="1">
              <a:defRPr sz="160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10" name="图片 9"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君黑-35W"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6" name="图片 5" descr="目录素材1"/>
          <p:cNvPicPr>
            <a:picLocks noChangeAspect="1"/>
          </p:cNvPicPr>
          <p:nvPr>
            <p:custDataLst>
              <p:tags r:id="rId4"/>
            </p:custDataLst>
          </p:nvPr>
        </p:nvPicPr>
        <p:blipFill>
          <a:blip r:embed="rId5"/>
          <a:srcRect/>
          <a:stretch>
            <a:fillRect/>
          </a:stretch>
        </p:blipFill>
        <p:spPr>
          <a:xfrm>
            <a:off x="625475" y="642285"/>
            <a:ext cx="10941050" cy="5573431"/>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8" name="图片 7"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君黑-35W"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7" name="图片 6"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君黑-35W"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君黑-35W" panose="00020600040101010101" charset="-122"/>
              </a:defRPr>
            </a:lvl1pPr>
            <a:lvl2pPr indent="0" eaLnBrk="1" fontAlgn="auto" latinLnBrk="0" hangingPunct="1">
              <a:defRPr>
                <a:solidFill>
                  <a:schemeClr val="tx1"/>
                </a:solidFill>
                <a:latin typeface="Arial" panose="020B0604020202020204" pitchFamily="34" charset="0"/>
                <a:ea typeface="汉仪君黑-35W" panose="00020600040101010101" charset="-122"/>
              </a:defRPr>
            </a:lvl2pPr>
            <a:lvl3pPr indent="0" eaLnBrk="1" fontAlgn="auto" latinLnBrk="0" hangingPunct="1">
              <a:defRPr>
                <a:solidFill>
                  <a:schemeClr val="tx1"/>
                </a:solidFill>
                <a:latin typeface="Arial" panose="020B0604020202020204" pitchFamily="34" charset="0"/>
                <a:ea typeface="汉仪君黑-35W" panose="00020600040101010101" charset="-122"/>
              </a:defRPr>
            </a:lvl3pPr>
            <a:lvl4pPr indent="0" eaLnBrk="1" fontAlgn="auto" latinLnBrk="0" hangingPunct="1">
              <a:defRPr>
                <a:solidFill>
                  <a:schemeClr val="tx1"/>
                </a:solidFill>
                <a:latin typeface="Arial" panose="020B0604020202020204" pitchFamily="34" charset="0"/>
                <a:ea typeface="汉仪君黑-35W" panose="00020600040101010101" charset="-122"/>
              </a:defRPr>
            </a:lvl4pPr>
            <a:lvl5pPr indent="0" eaLnBrk="1" fontAlgn="auto" latinLnBrk="0" hangingPunct="1">
              <a:defRPr>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2" name="图片 1"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汉仪君黑-35W" panose="00020600040101010101" charset="-122"/>
              </a:defRPr>
            </a:lvl1pPr>
            <a:lvl2pPr>
              <a:defRPr>
                <a:solidFill>
                  <a:schemeClr val="tx1"/>
                </a:solidFill>
                <a:latin typeface="Arial" panose="020B0604020202020204" pitchFamily="34" charset="0"/>
                <a:ea typeface="汉仪君黑-35W" panose="00020600040101010101" charset="-122"/>
              </a:defRPr>
            </a:lvl2pPr>
            <a:lvl3pPr>
              <a:defRPr>
                <a:solidFill>
                  <a:schemeClr val="tx1"/>
                </a:solidFill>
                <a:latin typeface="Arial" panose="020B0604020202020204" pitchFamily="34" charset="0"/>
                <a:ea typeface="汉仪君黑-35W" panose="00020600040101010101" charset="-122"/>
              </a:defRPr>
            </a:lvl3pPr>
            <a:lvl4pPr>
              <a:defRPr>
                <a:solidFill>
                  <a:schemeClr val="tx1"/>
                </a:solidFill>
                <a:latin typeface="Arial" panose="020B0604020202020204" pitchFamily="34" charset="0"/>
                <a:ea typeface="汉仪君黑-35W" panose="00020600040101010101" charset="-122"/>
              </a:defRPr>
            </a:lvl4pPr>
            <a:lvl5pPr>
              <a:defRPr>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背景"/>
          <p:cNvPicPr>
            <a:picLocks noChangeAspect="1"/>
          </p:cNvPicPr>
          <p:nvPr>
            <p:custDataLst>
              <p:tags r:id="rId2"/>
            </p:custDataLst>
          </p:nvPr>
        </p:nvPicPr>
        <p:blipFill>
          <a:blip r:embed="rId3"/>
          <a:stretch>
            <a:fillRect/>
          </a:stretch>
        </p:blipFill>
        <p:spPr>
          <a:xfrm>
            <a:off x="282" y="-6032"/>
            <a:ext cx="12191436" cy="6857683"/>
          </a:xfrm>
          <a:prstGeom prst="rect">
            <a:avLst/>
          </a:prstGeom>
        </p:spPr>
      </p:pic>
      <p:pic>
        <p:nvPicPr>
          <p:cNvPr id="2" name="图片 1" descr="结束素材1"/>
          <p:cNvPicPr>
            <a:picLocks noChangeAspect="1"/>
          </p:cNvPicPr>
          <p:nvPr userDrawn="1">
            <p:custDataLst>
              <p:tags r:id="rId4"/>
            </p:custDataLst>
          </p:nvPr>
        </p:nvPicPr>
        <p:blipFill>
          <a:blip r:embed="rId5"/>
          <a:srcRect/>
          <a:stretch>
            <a:fillRect/>
          </a:stretch>
        </p:blipFill>
        <p:spPr>
          <a:xfrm>
            <a:off x="0" y="5626037"/>
            <a:ext cx="12192622" cy="1231963"/>
          </a:xfrm>
          <a:prstGeom prst="rect">
            <a:avLst/>
          </a:prstGeom>
        </p:spPr>
      </p:pic>
      <p:pic>
        <p:nvPicPr>
          <p:cNvPr id="7" name="图片 6" descr="结束素材2"/>
          <p:cNvPicPr>
            <a:picLocks noChangeAspect="1"/>
          </p:cNvPicPr>
          <p:nvPr userDrawn="1">
            <p:custDataLst>
              <p:tags r:id="rId6"/>
            </p:custDataLst>
          </p:nvPr>
        </p:nvPicPr>
        <p:blipFill>
          <a:blip r:embed="rId7"/>
          <a:srcRect/>
          <a:stretch>
            <a:fillRect/>
          </a:stretch>
        </p:blipFill>
        <p:spPr>
          <a:xfrm>
            <a:off x="6303645" y="727399"/>
            <a:ext cx="5688317" cy="5402568"/>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君黑-35W"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a:p>
        </p:txBody>
      </p:sp>
      <p:sp>
        <p:nvSpPr>
          <p:cNvPr id="8" name="标题 1"/>
          <p:cNvSpPr/>
          <p:nvPr>
            <p:ph type="title" idx="1" hasCustomPrompt="1"/>
            <p:custDataLst>
              <p:tags r:id="rId8"/>
            </p:custDataLst>
          </p:nvPr>
        </p:nvSpPr>
        <p:spPr>
          <a:xfrm>
            <a:off x="407035" y="2943217"/>
            <a:ext cx="6273800" cy="906780"/>
          </a:xfrm>
          <a:noFill/>
          <a:ln>
            <a:noFill/>
          </a:ln>
        </p:spPr>
        <p:txBody>
          <a:bodyPr vert="horz" wrap="square" lIns="0" tIns="38100" rIns="63500" bIns="38100" rtlCol="0" anchor="ctr" anchorCtr="0">
            <a:normAutofit/>
          </a:bodyPr>
          <a:lstStyle>
            <a:lvl1pPr marL="0" marR="0" algn="l" defTabSz="914400" rtl="0" eaLnBrk="1" fontAlgn="auto" latinLnBrk="0" hangingPunct="1">
              <a:lnSpc>
                <a:spcPct val="100000"/>
              </a:lnSpc>
              <a:spcBef>
                <a:spcPct val="0"/>
              </a:spcBef>
              <a:buClrTx/>
              <a:buSzTx/>
              <a:buFontTx/>
              <a:buNone/>
              <a:defRPr kumimoji="0" lang="zh-CN" altLang="en-US" sz="4800" b="1" i="0" u="none" strike="noStrike" kern="1200" cap="none" spc="300" normalizeH="0" baseline="0" noProof="1" dirty="0">
                <a:solidFill>
                  <a:schemeClr val="dk1"/>
                </a:solidFill>
                <a:uFillTx/>
                <a:latin typeface="Arial" panose="020B0604020202020204" pitchFamily="34" charset="0"/>
                <a:ea typeface="汉仪趣黑简" panose="00020600040101010101" charset="-122"/>
                <a:cs typeface="微软雅黑" panose="020B0503020204020204" charset="-122"/>
              </a:defRPr>
            </a:lvl1pPr>
          </a:lstStyle>
          <a:p>
            <a:pPr lvl="0"/>
            <a:r>
              <a:rPr>
                <a:sym typeface="+mn-ea"/>
              </a:rPr>
              <a:t>编辑标题</a:t>
            </a:r>
            <a:endParaRPr>
              <a:sym typeface="+mn-ea"/>
            </a:endParaRPr>
          </a:p>
        </p:txBody>
      </p:sp>
      <p:sp>
        <p:nvSpPr>
          <p:cNvPr id="9" name="文本占位符 2"/>
          <p:cNvSpPr/>
          <p:nvPr>
            <p:ph type="body" idx="2" hasCustomPrompt="1"/>
            <p:custDataLst>
              <p:tags r:id="rId9"/>
            </p:custDataLst>
          </p:nvPr>
        </p:nvSpPr>
        <p:spPr>
          <a:xfrm>
            <a:off x="407035" y="1996119"/>
            <a:ext cx="6226908" cy="657299"/>
          </a:xfrm>
          <a:noFill/>
        </p:spPr>
        <p:txBody>
          <a:bodyPr vert="horz" wrap="square" lIns="0" tIns="0" rIns="82550" bIns="0" rtlCol="0" anchor="b"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2800" b="0" i="0" u="none" strike="noStrike" kern="1200" cap="none" spc="300" normalizeH="0" baseline="0" noProof="1" dirty="0">
                <a:solidFill>
                  <a:schemeClr val="dk1"/>
                </a:solidFill>
                <a:uFillTx/>
                <a:latin typeface="Arial" panose="020B0604020202020204" pitchFamily="34" charset="0"/>
                <a:ea typeface="汉仪君黑-35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背景"/>
          <p:cNvPicPr>
            <a:picLocks noChangeAspect="1"/>
          </p:cNvPicPr>
          <p:nvPr>
            <p:custDataLst>
              <p:tags r:id="rId2"/>
            </p:custDataLst>
          </p:nvPr>
        </p:nvPicPr>
        <p:blipFill>
          <a:blip r:embed="rId3"/>
          <a:stretch>
            <a:fillRect/>
          </a:stretch>
        </p:blipFill>
        <p:spPr>
          <a:xfrm>
            <a:off x="635" y="0"/>
            <a:ext cx="12193194" cy="6858000"/>
          </a:xfrm>
          <a:prstGeom prst="rect">
            <a:avLst/>
          </a:prstGeom>
        </p:spPr>
      </p:pic>
      <p:pic>
        <p:nvPicPr>
          <p:cNvPr id="6" name="图片 5" descr="正文框"/>
          <p:cNvPicPr>
            <a:picLocks noChangeAspect="1"/>
          </p:cNvPicPr>
          <p:nvPr>
            <p:custDataLst>
              <p:tags r:id="rId4"/>
            </p:custDataLst>
          </p:nvPr>
        </p:nvPicPr>
        <p:blipFill>
          <a:blip r:embed="rId5"/>
          <a:stretch>
            <a:fillRect/>
          </a:stretch>
        </p:blipFill>
        <p:spPr>
          <a:xfrm>
            <a:off x="234897" y="235585"/>
            <a:ext cx="11727285" cy="6393815"/>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汉仪君黑-3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君黑-35W"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4823460" cy="686625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君黑-35W"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2664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君黑-3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君黑-35W"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5029201"/>
            <a:ext cx="12192000" cy="1828799"/>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君黑-3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君黑-3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君黑-35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君黑-35W" panose="00020600040101010101" charset="-122"/>
              </a:defRPr>
            </a:lvl1pPr>
            <a:lvl2pPr>
              <a:defRPr baseline="0">
                <a:solidFill>
                  <a:schemeClr val="tx1"/>
                </a:solidFill>
                <a:latin typeface="Arial" panose="020B0604020202020204" pitchFamily="34" charset="0"/>
                <a:ea typeface="汉仪君黑-35W" panose="00020600040101010101" charset="-122"/>
              </a:defRPr>
            </a:lvl2pPr>
            <a:lvl3pPr>
              <a:defRPr baseline="0">
                <a:solidFill>
                  <a:schemeClr val="tx1"/>
                </a:solidFill>
                <a:latin typeface="Arial" panose="020B0604020202020204" pitchFamily="34" charset="0"/>
                <a:ea typeface="汉仪君黑-35W" panose="00020600040101010101" charset="-122"/>
              </a:defRPr>
            </a:lvl3pPr>
            <a:lvl4pPr>
              <a:defRPr baseline="0">
                <a:solidFill>
                  <a:schemeClr val="tx1"/>
                </a:solidFill>
                <a:latin typeface="Arial" panose="020B0604020202020204" pitchFamily="34" charset="0"/>
                <a:ea typeface="汉仪君黑-35W" panose="00020600040101010101" charset="-122"/>
              </a:defRPr>
            </a:lvl4pPr>
            <a:lvl5pPr>
              <a:defRPr baseline="0">
                <a:solidFill>
                  <a:schemeClr val="tx1"/>
                </a:solidFill>
                <a:latin typeface="Arial" panose="020B0604020202020204" pitchFamily="34" charset="0"/>
                <a:ea typeface="汉仪君黑-35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君黑-35W"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君黑-3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8" name="图片 7" descr="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君黑-35W"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君黑-35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君黑-35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slideLayout" Target="../slideLayouts/slideLayout13.xml"/><Relationship Id="rId19" Type="http://schemas.openxmlformats.org/officeDocument/2006/relationships/tags" Target="../tags/tag83.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2" Type="http://schemas.openxmlformats.org/officeDocument/2006/relationships/theme" Target="../theme/theme3.xml"/><Relationship Id="rId21" Type="http://schemas.openxmlformats.org/officeDocument/2006/relationships/tags" Target="../tags/tag170.xml"/><Relationship Id="rId20" Type="http://schemas.openxmlformats.org/officeDocument/2006/relationships/tags" Target="../tags/tag169.xml"/><Relationship Id="rId2" Type="http://schemas.openxmlformats.org/officeDocument/2006/relationships/slideLayout" Target="../slideLayouts/slideLayout31.xml"/><Relationship Id="rId19" Type="http://schemas.openxmlformats.org/officeDocument/2006/relationships/tags" Target="../tags/tag168.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君黑-35W" panose="00020600040101010101"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君黑-35W"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君黑-35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君黑-35W"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君黑-35W"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君黑-35W"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君黑-35W"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君黑-35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君黑-35W" panose="00020600040101010101"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君黑-35W"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君黑-35W"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君黑-35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君黑-35W"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君黑-35W"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君黑-35W"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君黑-35W"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2" Type="http://schemas.openxmlformats.org/officeDocument/2006/relationships/slideLayout" Target="../slideLayouts/slideLayout12.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tags" Target="../tags/tag171.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93.xml"/><Relationship Id="rId6" Type="http://schemas.openxmlformats.org/officeDocument/2006/relationships/image" Target="../media/image10.jpeg"/><Relationship Id="rId5" Type="http://schemas.openxmlformats.org/officeDocument/2006/relationships/tags" Target="../tags/tag192.xml"/><Relationship Id="rId4" Type="http://schemas.openxmlformats.org/officeDocument/2006/relationships/image" Target="../media/image4.png"/><Relationship Id="rId3" Type="http://schemas.openxmlformats.org/officeDocument/2006/relationships/tags" Target="../tags/tag191.xml"/><Relationship Id="rId2" Type="http://schemas.openxmlformats.org/officeDocument/2006/relationships/image" Target="../media/image1.png"/><Relationship Id="rId1" Type="http://schemas.openxmlformats.org/officeDocument/2006/relationships/tags" Target="../tags/tag190.xml"/></Relationships>
</file>

<file path=ppt/slides/_rels/slide4.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image" Target="../media/image11.png"/><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image" Target="../media/image4.png"/><Relationship Id="rId3" Type="http://schemas.openxmlformats.org/officeDocument/2006/relationships/tags" Target="../tags/tag195.xml"/><Relationship Id="rId2" Type="http://schemas.openxmlformats.org/officeDocument/2006/relationships/image" Target="../media/image1.png"/><Relationship Id="rId12" Type="http://schemas.openxmlformats.org/officeDocument/2006/relationships/slideLayout" Target="../slideLayouts/slideLayout36.xml"/><Relationship Id="rId11" Type="http://schemas.openxmlformats.org/officeDocument/2006/relationships/tags" Target="../tags/tag200.xml"/><Relationship Id="rId10" Type="http://schemas.openxmlformats.org/officeDocument/2006/relationships/image" Target="../media/image12.jpeg"/><Relationship Id="rId1" Type="http://schemas.openxmlformats.org/officeDocument/2006/relationships/tags" Target="../tags/tag19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20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image" Target="../media/image4.png"/><Relationship Id="rId3" Type="http://schemas.openxmlformats.org/officeDocument/2006/relationships/tags" Target="../tags/tag203.xml"/><Relationship Id="rId2" Type="http://schemas.openxmlformats.org/officeDocument/2006/relationships/image" Target="../media/image1.png"/><Relationship Id="rId1" Type="http://schemas.openxmlformats.org/officeDocument/2006/relationships/tags" Target="../tags/tag202.xml"/></Relationships>
</file>

<file path=ppt/slides/_rels/slide7.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image" Target="../media/image14.jpeg"/><Relationship Id="rId7" Type="http://schemas.openxmlformats.org/officeDocument/2006/relationships/tags" Target="../tags/tag209.xml"/><Relationship Id="rId6" Type="http://schemas.openxmlformats.org/officeDocument/2006/relationships/image" Target="../media/image13.jpeg"/><Relationship Id="rId5" Type="http://schemas.openxmlformats.org/officeDocument/2006/relationships/tags" Target="../tags/tag208.xml"/><Relationship Id="rId4" Type="http://schemas.openxmlformats.org/officeDocument/2006/relationships/image" Target="../media/image4.png"/><Relationship Id="rId3" Type="http://schemas.openxmlformats.org/officeDocument/2006/relationships/tags" Target="../tags/tag207.xml"/><Relationship Id="rId2" Type="http://schemas.openxmlformats.org/officeDocument/2006/relationships/image" Target="../media/image1.png"/><Relationship Id="rId13" Type="http://schemas.openxmlformats.org/officeDocument/2006/relationships/slideLayout" Target="../slideLayouts/slideLayout18.xml"/><Relationship Id="rId12" Type="http://schemas.openxmlformats.org/officeDocument/2006/relationships/tags" Target="../tags/tag213.xml"/><Relationship Id="rId11" Type="http://schemas.openxmlformats.org/officeDocument/2006/relationships/tags" Target="../tags/tag212.xml"/><Relationship Id="rId10" Type="http://schemas.openxmlformats.org/officeDocument/2006/relationships/tags" Target="../tags/tag211.xml"/><Relationship Id="rId1" Type="http://schemas.openxmlformats.org/officeDocument/2006/relationships/tags" Target="../tags/tag206.xml"/></Relationships>
</file>

<file path=ppt/slides/_rels/slide8.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4" Type="http://schemas.openxmlformats.org/officeDocument/2006/relationships/slideLayout" Target="../slideLayouts/slideLayout18.xml"/><Relationship Id="rId43" Type="http://schemas.openxmlformats.org/officeDocument/2006/relationships/tags" Target="../tags/tag249.xml"/><Relationship Id="rId42" Type="http://schemas.openxmlformats.org/officeDocument/2006/relationships/image" Target="../media/image19.jpeg"/><Relationship Id="rId41" Type="http://schemas.openxmlformats.org/officeDocument/2006/relationships/tags" Target="../tags/tag248.xml"/><Relationship Id="rId40" Type="http://schemas.openxmlformats.org/officeDocument/2006/relationships/image" Target="../media/image18.jpeg"/><Relationship Id="rId4" Type="http://schemas.openxmlformats.org/officeDocument/2006/relationships/image" Target="../media/image4.png"/><Relationship Id="rId39" Type="http://schemas.openxmlformats.org/officeDocument/2006/relationships/tags" Target="../tags/tag247.xml"/><Relationship Id="rId38" Type="http://schemas.openxmlformats.org/officeDocument/2006/relationships/image" Target="../media/image17.jpeg"/><Relationship Id="rId37" Type="http://schemas.openxmlformats.org/officeDocument/2006/relationships/tags" Target="../tags/tag246.xml"/><Relationship Id="rId36" Type="http://schemas.openxmlformats.org/officeDocument/2006/relationships/image" Target="../media/image16.jpeg"/><Relationship Id="rId35" Type="http://schemas.openxmlformats.org/officeDocument/2006/relationships/tags" Target="../tags/tag245.xml"/><Relationship Id="rId34" Type="http://schemas.openxmlformats.org/officeDocument/2006/relationships/image" Target="../media/image15.jpeg"/><Relationship Id="rId33" Type="http://schemas.openxmlformats.org/officeDocument/2006/relationships/tags" Target="../tags/tag244.xml"/><Relationship Id="rId32" Type="http://schemas.openxmlformats.org/officeDocument/2006/relationships/tags" Target="../tags/tag243.xml"/><Relationship Id="rId31" Type="http://schemas.openxmlformats.org/officeDocument/2006/relationships/tags" Target="../tags/tag242.xml"/><Relationship Id="rId30" Type="http://schemas.openxmlformats.org/officeDocument/2006/relationships/tags" Target="../tags/tag241.xml"/><Relationship Id="rId3" Type="http://schemas.openxmlformats.org/officeDocument/2006/relationships/tags" Target="../tags/tag215.xml"/><Relationship Id="rId29" Type="http://schemas.openxmlformats.org/officeDocument/2006/relationships/tags" Target="../tags/tag240.xml"/><Relationship Id="rId28" Type="http://schemas.openxmlformats.org/officeDocument/2006/relationships/tags" Target="../tags/tag239.xml"/><Relationship Id="rId27" Type="http://schemas.openxmlformats.org/officeDocument/2006/relationships/tags" Target="../tags/tag238.xml"/><Relationship Id="rId26" Type="http://schemas.openxmlformats.org/officeDocument/2006/relationships/tags" Target="../tags/tag237.xml"/><Relationship Id="rId25" Type="http://schemas.openxmlformats.org/officeDocument/2006/relationships/tags" Target="../tags/tag236.xml"/><Relationship Id="rId24" Type="http://schemas.openxmlformats.org/officeDocument/2006/relationships/tags" Target="../tags/tag235.xml"/><Relationship Id="rId23" Type="http://schemas.openxmlformats.org/officeDocument/2006/relationships/tags" Target="../tags/tag234.xml"/><Relationship Id="rId22" Type="http://schemas.openxmlformats.org/officeDocument/2006/relationships/tags" Target="../tags/tag233.xml"/><Relationship Id="rId21" Type="http://schemas.openxmlformats.org/officeDocument/2006/relationships/tags" Target="../tags/tag232.xml"/><Relationship Id="rId20" Type="http://schemas.openxmlformats.org/officeDocument/2006/relationships/tags" Target="../tags/tag231.xml"/><Relationship Id="rId2" Type="http://schemas.openxmlformats.org/officeDocument/2006/relationships/image" Target="../media/image1.png"/><Relationship Id="rId19" Type="http://schemas.openxmlformats.org/officeDocument/2006/relationships/tags" Target="../tags/tag230.xml"/><Relationship Id="rId18" Type="http://schemas.openxmlformats.org/officeDocument/2006/relationships/tags" Target="../tags/tag229.xml"/><Relationship Id="rId17" Type="http://schemas.openxmlformats.org/officeDocument/2006/relationships/tags" Target="../tags/tag228.xml"/><Relationship Id="rId16" Type="http://schemas.openxmlformats.org/officeDocument/2006/relationships/tags" Target="../tags/tag227.xml"/><Relationship Id="rId15" Type="http://schemas.openxmlformats.org/officeDocument/2006/relationships/tags" Target="../tags/tag226.xml"/><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tags" Target="../tags/tag21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55.xml"/><Relationship Id="rId7" Type="http://schemas.openxmlformats.org/officeDocument/2006/relationships/image" Target="../media/image20.png"/><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image" Target="../media/image1.png"/><Relationship Id="rId1" Type="http://schemas.openxmlformats.org/officeDocument/2006/relationships/tags" Target="../tags/tag2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ctrTitle" idx="1"/>
            <p:custDataLst>
              <p:tags r:id="rId1"/>
            </p:custDataLst>
          </p:nvPr>
        </p:nvSpPr>
        <p:spPr/>
        <p:txBody>
          <a:bodyPr/>
          <a:p>
            <a:pPr marL="0" indent="0" algn="ctr">
              <a:lnSpc>
                <a:spcPct val="100000"/>
              </a:lnSpc>
              <a:spcBef>
                <a:spcPts val="0"/>
              </a:spcBef>
              <a:spcAft>
                <a:spcPts val="0"/>
              </a:spcAft>
              <a:buSzPct val="100000"/>
              <a:buNone/>
            </a:pPr>
            <a:r>
              <a:rPr lang="zh-CN" altLang="en-US" sz="6500">
                <a:solidFill>
                  <a:schemeClr val="dk1"/>
                </a:solidFill>
              </a:rPr>
              <a:t>痛风究竟是什么？</a:t>
            </a:r>
            <a:endParaRPr lang="zh-CN" altLang="en-US" sz="6500">
              <a:solidFill>
                <a:schemeClr val="dk1"/>
              </a:solidFill>
            </a:endParaRPr>
          </a:p>
        </p:txBody>
      </p:sp>
      <p:sp>
        <p:nvSpPr>
          <p:cNvPr id="3" name="副标题 2"/>
          <p:cNvSpPr/>
          <p:nvPr>
            <p:ph type="subTitle" idx="2"/>
            <p:custDataLst>
              <p:tags r:id="rId2"/>
            </p:custDataLst>
          </p:nvPr>
        </p:nvSpPr>
        <p:spPr/>
        <p:txBody>
          <a:bodyPr/>
          <a:p>
            <a:r>
              <a:rPr lang="zh-CN" altLang="en-US">
                <a:solidFill>
                  <a:schemeClr val="dk1"/>
                </a:solidFill>
              </a:rPr>
              <a:t>单击此处添加副标题</a:t>
            </a:r>
            <a:endParaRPr lang="zh-CN" altLang="en-US">
              <a:solidFill>
                <a:schemeClr val="dk1"/>
              </a:solidFill>
            </a:endParaRPr>
          </a:p>
        </p:txBody>
      </p:sp>
      <p:cxnSp>
        <p:nvCxnSpPr>
          <p:cNvPr id="54" name="直接连接符 53"/>
          <p:cNvCxnSpPr/>
          <p:nvPr>
            <p:custDataLst>
              <p:tags r:id="rId3"/>
            </p:custDataLst>
          </p:nvPr>
        </p:nvCxnSpPr>
        <p:spPr>
          <a:xfrm>
            <a:off x="5466080" y="4712178"/>
            <a:ext cx="1268095" cy="0"/>
          </a:xfrm>
          <a:prstGeom prst="line">
            <a:avLst/>
          </a:prstGeom>
          <a:ln>
            <a:solidFill>
              <a:schemeClr val="dk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custDataLst>
              <p:tags r:id="rId4"/>
            </p:custDataLst>
          </p:nvPr>
        </p:nvCxnSpPr>
        <p:spPr>
          <a:xfrm>
            <a:off x="5466080" y="5113498"/>
            <a:ext cx="1268095" cy="0"/>
          </a:xfrm>
          <a:prstGeom prst="line">
            <a:avLst/>
          </a:prstGeom>
          <a:ln>
            <a:solidFill>
              <a:schemeClr val="dk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custDataLst>
              <p:tags r:id="rId5"/>
            </p:custDataLst>
          </p:nvPr>
        </p:nvSpPr>
        <p:spPr>
          <a:xfrm>
            <a:off x="5253990" y="4583599"/>
            <a:ext cx="1692275" cy="658478"/>
          </a:xfrm>
          <a:prstGeom prst="rect">
            <a:avLst/>
          </a:prstGeom>
          <a:noFill/>
        </p:spPr>
        <p:txBody>
          <a:bodyPr wrap="square" tIns="0" bIns="0" rtlCol="0" anchor="ctr" anchorCtr="0">
            <a:normAutofit fontScale="90000" lnSpcReduction="10000"/>
          </a:bodyPr>
          <a:p>
            <a:pPr marL="0" lvl="0" indent="-285750" algn="ctr" fontAlgn="ctr">
              <a:lnSpc>
                <a:spcPct val="130000"/>
              </a:lnSpc>
              <a:spcBef>
                <a:spcPts val="1000"/>
              </a:spcBef>
              <a:spcAft>
                <a:spcPts val="0"/>
              </a:spcAft>
              <a:buSzPct val="100000"/>
              <a:buFont typeface="Wingdings" panose="05000000000000000000" charset="0"/>
              <a:buNone/>
            </a:pPr>
            <a:r>
              <a:rPr lang="zh-CN" altLang="en-US" sz="1600" spc="300">
                <a:solidFill>
                  <a:schemeClr val="dk1"/>
                </a:solidFill>
                <a:latin typeface="Arial" panose="020B0604020202020204" pitchFamily="34" charset="0"/>
                <a:ea typeface="汉仪君黑-35W" panose="00020600040101010101" charset="-122"/>
                <a:cs typeface="汉仪大宋简" panose="00020600040101010101" charset="-122"/>
              </a:rPr>
              <a:t>动科20101班</a:t>
            </a:r>
            <a:endParaRPr lang="zh-CN" altLang="en-US" sz="1600" spc="300">
              <a:solidFill>
                <a:schemeClr val="dk1"/>
              </a:solidFill>
              <a:latin typeface="Arial" panose="020B0604020202020204" pitchFamily="34" charset="0"/>
              <a:ea typeface="汉仪君黑-35W" panose="00020600040101010101" charset="-122"/>
              <a:cs typeface="汉仪大宋简" panose="00020600040101010101" charset="-122"/>
            </a:endParaRPr>
          </a:p>
          <a:p>
            <a:pPr marL="0" lvl="0" indent="-285750" algn="ctr" fontAlgn="ctr">
              <a:lnSpc>
                <a:spcPct val="130000"/>
              </a:lnSpc>
              <a:spcBef>
                <a:spcPts val="1000"/>
              </a:spcBef>
              <a:spcAft>
                <a:spcPts val="0"/>
              </a:spcAft>
              <a:buSzPct val="100000"/>
              <a:buFont typeface="Wingdings" panose="05000000000000000000" charset="0"/>
              <a:buNone/>
            </a:pPr>
            <a:r>
              <a:rPr lang="zh-CN" altLang="en-US" sz="1600" spc="300">
                <a:solidFill>
                  <a:schemeClr val="dk1"/>
                </a:solidFill>
                <a:latin typeface="Arial" panose="020B0604020202020204" pitchFamily="34" charset="0"/>
                <a:ea typeface="汉仪君黑-35W" panose="00020600040101010101" charset="-122"/>
                <a:cs typeface="汉仪大宋简" panose="00020600040101010101" charset="-122"/>
              </a:rPr>
              <a:t>徐晓晓</a:t>
            </a:r>
            <a:endParaRPr lang="zh-CN" altLang="en-US" sz="1600" spc="300">
              <a:solidFill>
                <a:schemeClr val="dk1"/>
              </a:solidFill>
              <a:latin typeface="Arial" panose="020B0604020202020204" pitchFamily="34" charset="0"/>
              <a:ea typeface="汉仪君黑-35W" panose="00020600040101010101" charset="-122"/>
              <a:cs typeface="汉仪大宋简" panose="00020600040101010101" charset="-122"/>
            </a:endParaRPr>
          </a:p>
        </p:txBody>
      </p:sp>
      <p:sp>
        <p:nvSpPr>
          <p:cNvPr id="60" name="椭圆 59"/>
          <p:cNvSpPr/>
          <p:nvPr>
            <p:custDataLst>
              <p:tags r:id="rId6"/>
            </p:custDataLst>
          </p:nvPr>
        </p:nvSpPr>
        <p:spPr>
          <a:xfrm>
            <a:off x="5414963" y="1616545"/>
            <a:ext cx="300990" cy="30099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40000"/>
          </a:bodyPr>
          <a:p>
            <a:pPr algn="ctr"/>
            <a:endParaRPr lang="zh-CN" altLang="en-US">
              <a:solidFill>
                <a:schemeClr val="lt1"/>
              </a:solidFill>
              <a:latin typeface="Arial" panose="020B0604020202020204" pitchFamily="34" charset="0"/>
              <a:ea typeface="汉仪君黑-35W" panose="00020600040101010101" charset="-122"/>
            </a:endParaRPr>
          </a:p>
        </p:txBody>
      </p:sp>
      <p:sp>
        <p:nvSpPr>
          <p:cNvPr id="61" name="椭圆 60"/>
          <p:cNvSpPr/>
          <p:nvPr>
            <p:custDataLst>
              <p:tags r:id="rId7"/>
            </p:custDataLst>
          </p:nvPr>
        </p:nvSpPr>
        <p:spPr>
          <a:xfrm>
            <a:off x="5959793" y="1616545"/>
            <a:ext cx="300990" cy="3009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40000"/>
          </a:bodyPr>
          <a:p>
            <a:pPr algn="ctr"/>
            <a:endParaRPr lang="zh-CN" altLang="en-US">
              <a:solidFill>
                <a:schemeClr val="lt1"/>
              </a:solidFill>
              <a:latin typeface="Arial" panose="020B0604020202020204" pitchFamily="34" charset="0"/>
              <a:ea typeface="汉仪君黑-35W" panose="00020600040101010101" charset="-122"/>
            </a:endParaRPr>
          </a:p>
        </p:txBody>
      </p:sp>
      <p:sp>
        <p:nvSpPr>
          <p:cNvPr id="62" name="椭圆 61"/>
          <p:cNvSpPr/>
          <p:nvPr>
            <p:custDataLst>
              <p:tags r:id="rId8"/>
            </p:custDataLst>
          </p:nvPr>
        </p:nvSpPr>
        <p:spPr>
          <a:xfrm>
            <a:off x="6506527" y="1616545"/>
            <a:ext cx="300990" cy="30099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40000"/>
          </a:bodyPr>
          <a:p>
            <a:pPr algn="ctr"/>
            <a:endParaRPr lang="zh-CN" altLang="en-US">
              <a:solidFill>
                <a:schemeClr val="lt1"/>
              </a:solidFill>
              <a:latin typeface="Arial" panose="020B0604020202020204" pitchFamily="34" charset="0"/>
              <a:ea typeface="汉仪君黑-35W" panose="00020600040101010101" charset="-122"/>
            </a:endParaRPr>
          </a:p>
        </p:txBody>
      </p:sp>
      <p:cxnSp>
        <p:nvCxnSpPr>
          <p:cNvPr id="64" name="直接连接符 63"/>
          <p:cNvCxnSpPr/>
          <p:nvPr>
            <p:custDataLst>
              <p:tags r:id="rId9"/>
            </p:custDataLst>
          </p:nvPr>
        </p:nvCxnSpPr>
        <p:spPr>
          <a:xfrm>
            <a:off x="4138613" y="1768310"/>
            <a:ext cx="914400" cy="0"/>
          </a:xfrm>
          <a:prstGeom prst="line">
            <a:avLst/>
          </a:prstGeom>
          <a:ln w="19050">
            <a:solidFill>
              <a:schemeClr val="accent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custDataLst>
              <p:tags r:id="rId10"/>
            </p:custDataLst>
          </p:nvPr>
        </p:nvCxnSpPr>
        <p:spPr>
          <a:xfrm>
            <a:off x="7119302" y="1768310"/>
            <a:ext cx="942340" cy="0"/>
          </a:xfrm>
          <a:prstGeom prst="line">
            <a:avLst/>
          </a:prstGeom>
          <a:ln w="19050">
            <a:solidFill>
              <a:schemeClr val="accent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Tree>
    <p:custDataLst>
      <p:tags r:id="rId1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5229212" y="1575116"/>
            <a:ext cx="1651013" cy="1016008"/>
          </a:xfrm>
          <a:prstGeom prst="rect">
            <a:avLst/>
          </a:prstGeom>
          <a:noFill/>
        </p:spPr>
        <p:txBody>
          <a:bodyPr wrap="square">
            <a:normAutofit/>
          </a:bodyPr>
          <a:p>
            <a:pPr marL="0" marR="0" lvl="0" indent="0" algn="ctr" defTabSz="914400" eaLnBrk="1" fontAlgn="auto" latinLnBrk="0" hangingPunct="1">
              <a:lnSpc>
                <a:spcPct val="100000"/>
              </a:lnSpc>
              <a:spcBef>
                <a:spcPts val="0"/>
              </a:spcBef>
              <a:spcAft>
                <a:spcPts val="0"/>
              </a:spcAft>
              <a:buClrTx/>
              <a:buSzTx/>
              <a:buFontTx/>
              <a:buNone/>
            </a:pPr>
            <a:r>
              <a:rPr lang="zh-CN" altLang="en-US" sz="5600" kern="0" noProof="0" dirty="0">
                <a:ln>
                  <a:noFill/>
                </a:ln>
                <a:solidFill>
                  <a:schemeClr val="accent1"/>
                </a:solidFill>
                <a:effectLst/>
                <a:uLnTx/>
                <a:uFillTx/>
                <a:latin typeface="Arial" panose="020B0604020202020204" pitchFamily="34" charset="0"/>
                <a:ea typeface="汉仪趣黑简" panose="00020600040101010101" charset="-122"/>
                <a:cs typeface="+mn-ea"/>
                <a:sym typeface="+mn-lt"/>
              </a:rPr>
              <a:t>目录</a:t>
            </a:r>
            <a:endParaRPr kumimoji="0" lang="zh-CN" altLang="en-US" sz="5600" b="0" i="0" kern="0" baseline="0" noProof="0" dirty="0">
              <a:ln>
                <a:noFill/>
              </a:ln>
              <a:solidFill>
                <a:schemeClr val="dk1"/>
              </a:solidFill>
              <a:effectLst/>
              <a:uLnTx/>
              <a:uFillTx/>
              <a:latin typeface="Arial" panose="020B0604020202020204" pitchFamily="34" charset="0"/>
              <a:ea typeface="汉仪趣黑简" panose="00020600040101010101" charset="-122"/>
              <a:cs typeface="+mn-ea"/>
              <a:sym typeface="+mn-lt"/>
            </a:endParaRPr>
          </a:p>
        </p:txBody>
      </p:sp>
      <p:sp>
        <p:nvSpPr>
          <p:cNvPr id="41" name="文本框 40"/>
          <p:cNvSpPr txBox="1"/>
          <p:nvPr>
            <p:custDataLst>
              <p:tags r:id="rId2"/>
            </p:custDataLst>
          </p:nvPr>
        </p:nvSpPr>
        <p:spPr>
          <a:xfrm>
            <a:off x="2634609" y="3653471"/>
            <a:ext cx="1524012" cy="330203"/>
          </a:xfrm>
          <a:prstGeom prst="rect">
            <a:avLst/>
          </a:prstGeom>
          <a:noFill/>
        </p:spPr>
        <p:txBody>
          <a:bodyPr wrap="square" rtlCol="0"/>
          <a:p>
            <a:pPr lvl="0" algn="l">
              <a:lnSpc>
                <a:spcPct val="100000"/>
              </a:lnSpc>
              <a:buClrTx/>
              <a:buSzTx/>
              <a:buFontTx/>
            </a:pPr>
            <a:r>
              <a:rPr lang="zh-CN" altLang="en-US" sz="2400" b="1" spc="300">
                <a:solidFill>
                  <a:schemeClr val="dk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什么是</a:t>
            </a:r>
            <a:r>
              <a:rPr lang="zh-CN" altLang="en-US" sz="2800" b="1" spc="300">
                <a:solidFill>
                  <a:schemeClr val="dk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痛风</a:t>
            </a:r>
            <a:endParaRPr lang="zh-CN" altLang="en-US" sz="2800" b="1" spc="300" dirty="0">
              <a:solidFill>
                <a:schemeClr val="dk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文本框 41"/>
          <p:cNvSpPr txBox="1"/>
          <p:nvPr>
            <p:custDataLst>
              <p:tags r:id="rId3"/>
            </p:custDataLst>
          </p:nvPr>
        </p:nvSpPr>
        <p:spPr>
          <a:xfrm>
            <a:off x="2632069" y="3114356"/>
            <a:ext cx="585470" cy="521970"/>
          </a:xfrm>
          <a:prstGeom prst="rect">
            <a:avLst/>
          </a:prstGeom>
          <a:noFill/>
        </p:spPr>
        <p:txBody>
          <a:bodyPr wrap="square" rtlCol="0">
            <a:normAutofit/>
          </a:bodyPr>
          <a:p>
            <a:pPr algn="l"/>
            <a:r>
              <a:rPr lang="en-US" altLang="zh-CN" sz="2800">
                <a:solidFill>
                  <a:schemeClr val="accent1"/>
                </a:solidFill>
                <a:uFillTx/>
                <a:latin typeface="Arial" panose="020B0604020202020204" pitchFamily="34" charset="0"/>
                <a:ea typeface="汉仪君黑-35W" panose="00020600040101010101" charset="-122"/>
              </a:rPr>
              <a:t>01</a:t>
            </a:r>
            <a:endParaRPr lang="en-US" altLang="zh-CN" sz="2800">
              <a:solidFill>
                <a:schemeClr val="accent1"/>
              </a:solidFill>
              <a:uFillTx/>
              <a:latin typeface="Arial" panose="020B0604020202020204" pitchFamily="34" charset="0"/>
              <a:ea typeface="汉仪君黑-35W" panose="00020600040101010101" charset="-122"/>
            </a:endParaRPr>
          </a:p>
        </p:txBody>
      </p:sp>
      <p:sp>
        <p:nvSpPr>
          <p:cNvPr id="44" name="文本框 43"/>
          <p:cNvSpPr txBox="1"/>
          <p:nvPr>
            <p:custDataLst>
              <p:tags r:id="rId4"/>
            </p:custDataLst>
          </p:nvPr>
        </p:nvSpPr>
        <p:spPr>
          <a:xfrm>
            <a:off x="5333359" y="3653471"/>
            <a:ext cx="1524012" cy="330203"/>
          </a:xfrm>
          <a:prstGeom prst="rect">
            <a:avLst/>
          </a:prstGeom>
          <a:noFill/>
        </p:spPr>
        <p:txBody>
          <a:bodyPr wrap="square" rtlCol="0"/>
          <a:p>
            <a:pPr algn="l"/>
            <a:r>
              <a:rPr lang="zh-CN" altLang="en-US" sz="2000" b="1" spc="300">
                <a:solidFill>
                  <a:schemeClr val="dk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痛风的主要原因</a:t>
            </a:r>
            <a:endParaRPr lang="zh-CN" altLang="en-US" sz="2000" b="1" spc="300" dirty="0">
              <a:solidFill>
                <a:schemeClr val="dk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5" name="文本框 44"/>
          <p:cNvSpPr txBox="1"/>
          <p:nvPr>
            <p:custDataLst>
              <p:tags r:id="rId5"/>
            </p:custDataLst>
          </p:nvPr>
        </p:nvSpPr>
        <p:spPr>
          <a:xfrm>
            <a:off x="5333359" y="3114356"/>
            <a:ext cx="585470" cy="521970"/>
          </a:xfrm>
          <a:prstGeom prst="rect">
            <a:avLst/>
          </a:prstGeom>
          <a:noFill/>
        </p:spPr>
        <p:txBody>
          <a:bodyPr wrap="square" rtlCol="0">
            <a:normAutofit/>
          </a:bodyPr>
          <a:p>
            <a:pPr algn="l"/>
            <a:r>
              <a:rPr lang="en-US" altLang="zh-CN" sz="2800">
                <a:solidFill>
                  <a:schemeClr val="accent3"/>
                </a:solidFill>
                <a:uFillTx/>
                <a:latin typeface="Arial" panose="020B0604020202020204" pitchFamily="34" charset="0"/>
                <a:ea typeface="汉仪君黑-35W" panose="00020600040101010101" charset="-122"/>
              </a:rPr>
              <a:t>02</a:t>
            </a:r>
            <a:endParaRPr lang="en-US" altLang="zh-CN" sz="2800">
              <a:solidFill>
                <a:schemeClr val="accent3"/>
              </a:solidFill>
              <a:uFillTx/>
              <a:latin typeface="Arial" panose="020B0604020202020204" pitchFamily="34" charset="0"/>
              <a:ea typeface="汉仪君黑-35W" panose="00020600040101010101" charset="-122"/>
            </a:endParaRPr>
          </a:p>
        </p:txBody>
      </p:sp>
      <p:sp>
        <p:nvSpPr>
          <p:cNvPr id="47" name="文本框 46"/>
          <p:cNvSpPr txBox="1"/>
          <p:nvPr>
            <p:custDataLst>
              <p:tags r:id="rId6"/>
            </p:custDataLst>
          </p:nvPr>
        </p:nvSpPr>
        <p:spPr>
          <a:xfrm>
            <a:off x="8032109" y="3653471"/>
            <a:ext cx="1524012" cy="330203"/>
          </a:xfrm>
          <a:prstGeom prst="rect">
            <a:avLst/>
          </a:prstGeom>
          <a:noFill/>
        </p:spPr>
        <p:txBody>
          <a:bodyPr wrap="square" rtlCol="0"/>
          <a:p>
            <a:pPr algn="l"/>
            <a:r>
              <a:rPr lang="zh-CN" altLang="en-US" sz="2000" b="1" spc="300">
                <a:solidFill>
                  <a:schemeClr val="dk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患痛风后的注意事项</a:t>
            </a:r>
            <a:endParaRPr lang="zh-CN" altLang="en-US" sz="2000" b="1" spc="300">
              <a:solidFill>
                <a:schemeClr val="dk1"/>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8" name="文本框 47"/>
          <p:cNvSpPr txBox="1"/>
          <p:nvPr>
            <p:custDataLst>
              <p:tags r:id="rId7"/>
            </p:custDataLst>
          </p:nvPr>
        </p:nvSpPr>
        <p:spPr>
          <a:xfrm>
            <a:off x="8034649" y="3114356"/>
            <a:ext cx="585470" cy="521970"/>
          </a:xfrm>
          <a:prstGeom prst="rect">
            <a:avLst/>
          </a:prstGeom>
          <a:noFill/>
        </p:spPr>
        <p:txBody>
          <a:bodyPr wrap="square" rtlCol="0">
            <a:normAutofit/>
          </a:bodyPr>
          <a:p>
            <a:pPr algn="l"/>
            <a:r>
              <a:rPr lang="en-US" altLang="zh-CN" sz="2800">
                <a:solidFill>
                  <a:schemeClr val="accent1"/>
                </a:solidFill>
                <a:uFillTx/>
                <a:latin typeface="Arial" panose="020B0604020202020204" pitchFamily="34" charset="0"/>
                <a:ea typeface="汉仪君黑-35W" panose="00020600040101010101" charset="-122"/>
              </a:rPr>
              <a:t>03</a:t>
            </a:r>
            <a:endParaRPr lang="en-US" altLang="zh-CN" sz="2800">
              <a:solidFill>
                <a:schemeClr val="accent1"/>
              </a:solidFill>
              <a:uFillTx/>
              <a:latin typeface="Arial" panose="020B0604020202020204" pitchFamily="34" charset="0"/>
              <a:ea typeface="汉仪君黑-35W" panose="00020600040101010101" charset="-122"/>
            </a:endParaRPr>
          </a:p>
        </p:txBody>
      </p:sp>
    </p:spTree>
    <p:custDataLst>
      <p:tags r:id="rId8"/>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7" name="图片 6" descr="背景"/>
          <p:cNvPicPr>
            <a:picLocks noChangeAspect="1"/>
          </p:cNvPicPr>
          <p:nvPr>
            <p:custDataLst>
              <p:tags r:id="rId1"/>
            </p:custDataLst>
          </p:nvPr>
        </p:nvPicPr>
        <p:blipFill>
          <a:blip r:embed="rId2"/>
          <a:stretch>
            <a:fillRect/>
          </a:stretch>
        </p:blipFill>
        <p:spPr>
          <a:xfrm>
            <a:off x="635" y="0"/>
            <a:ext cx="12193194" cy="6858000"/>
          </a:xfrm>
          <a:prstGeom prst="rect">
            <a:avLst/>
          </a:prstGeom>
        </p:spPr>
      </p:pic>
      <p:pic>
        <p:nvPicPr>
          <p:cNvPr id="6" name="图片 5" descr="正文框"/>
          <p:cNvPicPr>
            <a:picLocks noChangeAspect="1"/>
          </p:cNvPicPr>
          <p:nvPr>
            <p:custDataLst>
              <p:tags r:id="rId3"/>
            </p:custDataLst>
          </p:nvPr>
        </p:nvPicPr>
        <p:blipFill>
          <a:blip r:embed="rId4"/>
          <a:stretch>
            <a:fillRect/>
          </a:stretch>
        </p:blipFill>
        <p:spPr>
          <a:xfrm>
            <a:off x="234897" y="235585"/>
            <a:ext cx="11727285" cy="6393815"/>
          </a:xfrm>
          <a:prstGeom prst="rect">
            <a:avLst/>
          </a:prstGeom>
        </p:spPr>
      </p:pic>
      <p:sp>
        <p:nvSpPr>
          <p:cNvPr id="2" name="标题 1"/>
          <p:cNvSpPr>
            <a:spLocks noGrp="1"/>
          </p:cNvSpPr>
          <p:nvPr>
            <p:ph type="title" idx="4294967295"/>
          </p:nvPr>
        </p:nvSpPr>
        <p:spPr>
          <a:xfrm>
            <a:off x="669882" y="443234"/>
            <a:ext cx="10852237" cy="441964"/>
          </a:xfrm>
        </p:spPr>
        <p:txBody>
          <a:bodyPr vert="horz" wrap="square" lIns="90170" tIns="46990" rIns="90170" bIns="46990" rtlCol="0" anchor="ctr" anchorCtr="0">
            <a:noAutofit/>
            <a:scene3d>
              <a:camera prst="orthographicFront"/>
              <a:lightRig rig="threePt" dir="t"/>
            </a:scene3d>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lgn="l">
              <a:buClrTx/>
              <a:buSzTx/>
              <a:buFontTx/>
            </a:pPr>
            <a:r>
              <a:rPr sz="3200">
                <a:solidFill>
                  <a:schemeClr val="accent1"/>
                </a:solidFill>
                <a:effectLst>
                  <a:outerShdw blurRad="38100" dist="19050" dir="2700000" algn="tl" rotWithShape="0">
                    <a:schemeClr val="dk1">
                      <a:alpha val="40000"/>
                    </a:schemeClr>
                  </a:outerShdw>
                </a:effectLst>
                <a:latin typeface="汉仪趣黑简" charset="0"/>
                <a:cs typeface="汉仪趣黑简" charset="0"/>
                <a:sym typeface="+mn-ea"/>
              </a:rPr>
              <a:t>一</a:t>
            </a:r>
            <a:r>
              <a:rPr sz="3200">
                <a:solidFill>
                  <a:schemeClr val="accent1"/>
                </a:solidFill>
                <a:effectLst>
                  <a:outerShdw blurRad="38100" dist="19050" dir="2700000" algn="tl" rotWithShape="0">
                    <a:schemeClr val="dk1">
                      <a:alpha val="40000"/>
                    </a:schemeClr>
                  </a:outerShdw>
                </a:effectLst>
                <a:latin typeface="汉仪趣黑简" charset="0"/>
                <a:cs typeface="汉仪趣黑简" charset="0"/>
                <a:sym typeface="+mn-ea"/>
              </a:rPr>
              <a:t>.</a:t>
            </a:r>
            <a:r>
              <a:rPr sz="3200">
                <a:solidFill>
                  <a:schemeClr val="accent1"/>
                </a:solidFill>
                <a:effectLst>
                  <a:outerShdw blurRad="38100" dist="19050" dir="2700000" algn="tl" rotWithShape="0">
                    <a:schemeClr val="dk1">
                      <a:alpha val="40000"/>
                    </a:schemeClr>
                  </a:outerShdw>
                </a:effectLst>
                <a:latin typeface="汉仪趣黑简" charset="0"/>
                <a:cs typeface="汉仪趣黑简" charset="0"/>
                <a:sym typeface="+mn-ea"/>
              </a:rPr>
              <a:t>什么是痛风</a:t>
            </a:r>
            <a:endParaRPr sz="3200">
              <a:solidFill>
                <a:schemeClr val="accent1"/>
              </a:solidFill>
              <a:effectLst>
                <a:outerShdw blurRad="38100" dist="19050" dir="2700000" algn="tl" rotWithShape="0">
                  <a:schemeClr val="dk1">
                    <a:alpha val="40000"/>
                  </a:schemeClr>
                </a:outerShdw>
              </a:effectLst>
              <a:latin typeface="汉仪趣黑简" charset="0"/>
              <a:cs typeface="汉仪趣黑简" charset="0"/>
              <a:sym typeface="+mn-ea"/>
            </a:endParaRPr>
          </a:p>
        </p:txBody>
      </p:sp>
      <p:sp>
        <p:nvSpPr>
          <p:cNvPr id="3" name="内容占位符 2"/>
          <p:cNvSpPr>
            <a:spLocks noGrp="1"/>
          </p:cNvSpPr>
          <p:nvPr>
            <p:ph idx="4294967295"/>
            <p:custDataLst>
              <p:tags r:id="rId5"/>
            </p:custDataLst>
          </p:nvPr>
        </p:nvSpPr>
        <p:spPr>
          <a:xfrm>
            <a:off x="568325" y="2019300"/>
            <a:ext cx="5240655" cy="344043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en-US" altLang="zh-CN">
                <a:solidFill>
                  <a:schemeClr val="dk1"/>
                </a:solidFill>
                <a:latin typeface="汉仪君黑-35W" charset="0"/>
                <a:cs typeface="汉仪君黑-35W" charset="0"/>
                <a:sym typeface="+mn-ea"/>
              </a:rPr>
              <a:t>    </a:t>
            </a:r>
            <a:r>
              <a:rPr lang="en-US" altLang="zh-CN">
                <a:solidFill>
                  <a:schemeClr val="dk1"/>
                </a:solidFill>
                <a:latin typeface="汉仪君黑-35W" charset="0"/>
                <a:cs typeface="汉仪君黑-35W" charset="0"/>
                <a:sym typeface="+mn-ea"/>
              </a:rPr>
              <a:t>  </a:t>
            </a:r>
            <a:r>
              <a:rPr lang="en-US" altLang="zh-CN">
                <a:solidFill>
                  <a:schemeClr val="dk1"/>
                </a:solidFill>
                <a:latin typeface="汉仪君黑-35W" charset="0"/>
                <a:cs typeface="汉仪君黑-35W" charset="0"/>
                <a:sym typeface="+mn-ea"/>
              </a:rPr>
              <a:t>疼痛来去如风故名“痛风” 。</a:t>
            </a:r>
            <a:endParaRPr lang="en-US" altLang="zh-CN">
              <a:solidFill>
                <a:schemeClr val="dk1"/>
              </a:solidFill>
              <a:latin typeface="汉仪君黑-35W" charset="0"/>
              <a:cs typeface="汉仪君黑-35W" charset="0"/>
              <a:sym typeface="+mn-ea"/>
            </a:endParaRPr>
          </a:p>
          <a:p>
            <a:pPr marL="0" lvl="0" algn="l">
              <a:buClrTx/>
              <a:buSzTx/>
              <a:buNone/>
            </a:pPr>
            <a:r>
              <a:rPr lang="en-US" altLang="zh-CN">
                <a:solidFill>
                  <a:schemeClr val="dk1"/>
                </a:solidFill>
                <a:latin typeface="汉仪君黑-35W" charset="0"/>
                <a:cs typeface="汉仪君黑-35W" charset="0"/>
                <a:sym typeface="+mn-ea"/>
              </a:rPr>
              <a:t> </a:t>
            </a:r>
            <a:r>
              <a:rPr lang="en-US" altLang="zh-CN">
                <a:solidFill>
                  <a:schemeClr val="dk1"/>
                </a:solidFill>
                <a:latin typeface="汉仪君黑-35W" charset="0"/>
                <a:cs typeface="汉仪君黑-35W" charset="0"/>
                <a:sym typeface="+mn-ea"/>
              </a:rPr>
              <a:t>   </a:t>
            </a:r>
            <a:r>
              <a:rPr lang="en-US" altLang="zh-CN">
                <a:solidFill>
                  <a:schemeClr val="dk1"/>
                </a:solidFill>
                <a:latin typeface="汉仪君黑-35W" charset="0"/>
                <a:cs typeface="汉仪君黑-35W" charset="0"/>
                <a:sym typeface="+mn-ea"/>
              </a:rPr>
              <a:t>痛风发病的主要原因在于体内嘌呤的物质的新陈代谢发生紊乱，尿酸的合成增加或排出减少，造成高尿酸血症，血尿酸浓度过高时，尿酸以钠盐的形式沉积在关节、软骨和肾脏中，引起组织异物炎性反应。</a:t>
            </a:r>
            <a:endParaRPr lang="en-US" altLang="zh-CN">
              <a:solidFill>
                <a:schemeClr val="dk1"/>
              </a:solidFill>
              <a:latin typeface="汉仪君黑-35W" charset="0"/>
              <a:cs typeface="汉仪君黑-35W" charset="0"/>
              <a:sym typeface="+mn-ea"/>
            </a:endParaRPr>
          </a:p>
        </p:txBody>
      </p:sp>
      <p:pic>
        <p:nvPicPr>
          <p:cNvPr id="100" name="图片 99"/>
          <p:cNvPicPr/>
          <p:nvPr/>
        </p:nvPicPr>
        <p:blipFill>
          <a:blip r:embed="rId6"/>
          <a:stretch>
            <a:fillRect/>
          </a:stretch>
        </p:blipFill>
        <p:spPr>
          <a:xfrm>
            <a:off x="6205220" y="1398270"/>
            <a:ext cx="4650740" cy="4061460"/>
          </a:xfrm>
          <a:prstGeom prst="rect">
            <a:avLst/>
          </a:prstGeom>
          <a:noFill/>
          <a:ln w="9525">
            <a:noFill/>
          </a:ln>
        </p:spPr>
      </p:pic>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7" name="图片 6" descr="背景"/>
          <p:cNvPicPr>
            <a:picLocks noChangeAspect="1"/>
          </p:cNvPicPr>
          <p:nvPr>
            <p:custDataLst>
              <p:tags r:id="rId1"/>
            </p:custDataLst>
          </p:nvPr>
        </p:nvPicPr>
        <p:blipFill>
          <a:blip r:embed="rId2"/>
          <a:stretch>
            <a:fillRect/>
          </a:stretch>
        </p:blipFill>
        <p:spPr>
          <a:xfrm>
            <a:off x="635" y="0"/>
            <a:ext cx="12193194" cy="6858000"/>
          </a:xfrm>
          <a:prstGeom prst="rect">
            <a:avLst/>
          </a:prstGeom>
        </p:spPr>
      </p:pic>
      <p:pic>
        <p:nvPicPr>
          <p:cNvPr id="2" name="图片 1" descr="正文框"/>
          <p:cNvPicPr>
            <a:picLocks noChangeAspect="1"/>
          </p:cNvPicPr>
          <p:nvPr>
            <p:custDataLst>
              <p:tags r:id="rId3"/>
            </p:custDataLst>
          </p:nvPr>
        </p:nvPicPr>
        <p:blipFill>
          <a:blip r:embed="rId4"/>
          <a:stretch>
            <a:fillRect/>
          </a:stretch>
        </p:blipFill>
        <p:spPr>
          <a:xfrm>
            <a:off x="232357" y="231775"/>
            <a:ext cx="11727285" cy="6393815"/>
          </a:xfrm>
          <a:prstGeom prst="rect">
            <a:avLst/>
          </a:prstGeom>
        </p:spPr>
      </p:pic>
      <p:sp>
        <p:nvSpPr>
          <p:cNvPr id="11" name="Title 6"/>
          <p:cNvSpPr txBox="1"/>
          <p:nvPr>
            <p:custDataLst>
              <p:tags r:id="rId5"/>
            </p:custDataLst>
          </p:nvPr>
        </p:nvSpPr>
        <p:spPr>
          <a:xfrm>
            <a:off x="609600" y="790575"/>
            <a:ext cx="4723765" cy="530225"/>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ct val="0"/>
              </a:spcBef>
              <a:spcAft>
                <a:spcPts val="800"/>
              </a:spcAft>
              <a:buClrTx/>
              <a:buSzTx/>
              <a:buFontTx/>
              <a:buNone/>
            </a:pPr>
            <a:r>
              <a:rPr kumimoji="0" lang="zh-CN" altLang="en-US" sz="2400" b="1" i="0" spc="120" noProof="0" dirty="0">
                <a:ln w="3175">
                  <a:noFill/>
                  <a:prstDash val="dash"/>
                </a:ln>
                <a:solidFill>
                  <a:schemeClr val="dk1"/>
                </a:solidFill>
                <a:effectLst/>
                <a:uLnTx/>
                <a:uFillTx/>
                <a:latin typeface="Arial" panose="020B0604020202020204" pitchFamily="34" charset="0"/>
                <a:ea typeface="汉仪君黑-35W" panose="00020600040101010101" charset="-122"/>
                <a:cs typeface="微软雅黑" panose="020B0503020204020204" charset="-122"/>
              </a:rPr>
              <a:t>痛风的</a:t>
            </a:r>
            <a:r>
              <a:rPr kumimoji="0" lang="zh-CN" altLang="en-US" sz="2400" b="1" i="0" spc="120" noProof="0" dirty="0">
                <a:ln w="3175">
                  <a:noFill/>
                  <a:prstDash val="dash"/>
                </a:ln>
                <a:solidFill>
                  <a:schemeClr val="dk1"/>
                </a:solidFill>
                <a:effectLst/>
                <a:uLnTx/>
                <a:uFillTx/>
                <a:latin typeface="Arial" panose="020B0604020202020204" pitchFamily="34" charset="0"/>
                <a:ea typeface="汉仪君黑-35W" panose="00020600040101010101" charset="-122"/>
                <a:cs typeface="微软雅黑" panose="020B0503020204020204" charset="-122"/>
              </a:rPr>
              <a:t>症状</a:t>
            </a:r>
            <a:endParaRPr kumimoji="0" lang="zh-CN" altLang="en-US" sz="2400" b="1" i="0" spc="120" noProof="0" dirty="0">
              <a:ln w="3175">
                <a:noFill/>
                <a:prstDash val="dash"/>
              </a:ln>
              <a:solidFill>
                <a:schemeClr val="dk1"/>
              </a:solidFill>
              <a:effectLst/>
              <a:uLnTx/>
              <a:uFillTx/>
              <a:latin typeface="Arial" panose="020B0604020202020204" pitchFamily="34" charset="0"/>
              <a:ea typeface="汉仪君黑-35W" panose="00020600040101010101" charset="-122"/>
              <a:cs typeface="微软雅黑" panose="020B0503020204020204" charset="-122"/>
            </a:endParaRPr>
          </a:p>
        </p:txBody>
      </p:sp>
      <p:sp>
        <p:nvSpPr>
          <p:cNvPr id="14" name="Title 6"/>
          <p:cNvSpPr txBox="1"/>
          <p:nvPr>
            <p:custDataLst>
              <p:tags r:id="rId6"/>
            </p:custDataLst>
          </p:nvPr>
        </p:nvSpPr>
        <p:spPr>
          <a:xfrm>
            <a:off x="609600" y="1460500"/>
            <a:ext cx="4723746" cy="2752090"/>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lnSpc>
                <a:spcPct val="130000"/>
              </a:lnSpc>
              <a:spcAft>
                <a:spcPts val="800"/>
              </a:spcAft>
            </a:pPr>
            <a:r>
              <a:rPr lang="zh-CN" altLang="en-US" sz="1800" b="1" spc="60" dirty="0">
                <a:ln w="3175">
                  <a:noFill/>
                  <a:prstDash val="dash"/>
                </a:ln>
                <a:solidFill>
                  <a:schemeClr val="dk1">
                    <a:lumMod val="75000"/>
                    <a:lumOff val="25000"/>
                  </a:schemeClr>
                </a:solidFill>
                <a:uFillTx/>
                <a:latin typeface="Arial" panose="020B0604020202020204" pitchFamily="34" charset="0"/>
                <a:ea typeface="汉仪君黑-35W" panose="00020600040101010101" charset="-122"/>
                <a:cs typeface="微软雅黑" panose="020B0503020204020204" charset="-122"/>
              </a:rPr>
              <a:t>痛风是一种常见且复杂的关节炎类型，各个年龄段均可能罹患本病，男性发病率高于女性。. 痛风患者经常会在夜晚出现突然性的关节疼，发病急，关节部位出现严重的疼痛、水肿、红肿和炎症，疼痛感慢慢减轻直至消失，持续几天或几周不等。. 当疼痛发作时，患者会在半夜熟睡中疼醒，有患者描述疼痛感类似于大脚趾被火烧一样。 最常发病的关节是大脚趾，但发病的关节不限于此，还常见于手部的关节、膝盖、肘部等。发病的关节最终会红肿、发炎，水肿后组织变软，活动受限，最后影响日常生活。.</a:t>
            </a:r>
            <a:endParaRPr lang="zh-CN" altLang="en-US" sz="1800" b="1" spc="60" dirty="0">
              <a:ln w="3175">
                <a:noFill/>
                <a:prstDash val="dash"/>
              </a:ln>
              <a:solidFill>
                <a:schemeClr val="dk1">
                  <a:lumMod val="75000"/>
                  <a:lumOff val="25000"/>
                </a:schemeClr>
              </a:solidFill>
              <a:uFillTx/>
              <a:latin typeface="Arial" panose="020B0604020202020204" pitchFamily="34" charset="0"/>
              <a:ea typeface="汉仪君黑-35W" panose="00020600040101010101" charset="-122"/>
              <a:cs typeface="微软雅黑" panose="020B0503020204020204" charset="-122"/>
            </a:endParaRPr>
          </a:p>
        </p:txBody>
      </p:sp>
      <p:pic>
        <p:nvPicPr>
          <p:cNvPr id="6" name="图片 5" descr="C:\Users\HUAWEI\Desktop\R-C.pngR-C"/>
          <p:cNvPicPr>
            <a:picLocks noChangeAspect="1"/>
          </p:cNvPicPr>
          <p:nvPr>
            <p:custDataLst>
              <p:tags r:id="rId7"/>
            </p:custDataLst>
          </p:nvPr>
        </p:nvPicPr>
        <p:blipFill rotWithShape="1">
          <a:blip r:embed="rId8"/>
          <a:srcRect/>
          <a:stretch>
            <a:fillRect/>
          </a:stretch>
        </p:blipFill>
        <p:spPr>
          <a:xfrm>
            <a:off x="5333412" y="1320795"/>
            <a:ext cx="3171840" cy="3171825"/>
          </a:xfrm>
          <a:custGeom>
            <a:avLst/>
            <a:gdLst/>
            <a:ahLst/>
            <a:cxnLst>
              <a:cxn ang="3">
                <a:pos x="hc" y="t"/>
              </a:cxn>
              <a:cxn ang="cd2">
                <a:pos x="l" y="vc"/>
              </a:cxn>
              <a:cxn ang="cd4">
                <a:pos x="hc" y="b"/>
              </a:cxn>
              <a:cxn ang="0">
                <a:pos x="r" y="vc"/>
              </a:cxn>
            </a:cxnLst>
            <a:rect l="l" t="t" r="r" b="b"/>
            <a:pathLst>
              <a:path w="4320" h="6960">
                <a:moveTo>
                  <a:pt x="0" y="0"/>
                </a:moveTo>
                <a:lnTo>
                  <a:pt x="4320" y="0"/>
                </a:lnTo>
                <a:lnTo>
                  <a:pt x="4320" y="6960"/>
                </a:lnTo>
                <a:lnTo>
                  <a:pt x="0" y="6960"/>
                </a:lnTo>
                <a:lnTo>
                  <a:pt x="0" y="0"/>
                </a:lnTo>
                <a:close/>
              </a:path>
            </a:pathLst>
          </a:custGeom>
        </p:spPr>
      </p:pic>
      <p:pic>
        <p:nvPicPr>
          <p:cNvPr id="8" name="图片 7" descr="C:\Users\HUAWEI\Desktop\R-C (5).jpgR-C (5)"/>
          <p:cNvPicPr>
            <a:picLocks noChangeAspect="1"/>
          </p:cNvPicPr>
          <p:nvPr>
            <p:custDataLst>
              <p:tags r:id="rId9"/>
            </p:custDataLst>
          </p:nvPr>
        </p:nvPicPr>
        <p:blipFill rotWithShape="1">
          <a:blip r:embed="rId10"/>
          <a:srcRect/>
          <a:stretch>
            <a:fillRect/>
          </a:stretch>
        </p:blipFill>
        <p:spPr>
          <a:xfrm>
            <a:off x="7491095" y="3923665"/>
            <a:ext cx="3794125" cy="2701925"/>
          </a:xfrm>
          <a:custGeom>
            <a:avLst/>
            <a:gdLst/>
            <a:ahLst/>
            <a:cxnLst>
              <a:cxn ang="3">
                <a:pos x="hc" y="t"/>
              </a:cxn>
              <a:cxn ang="cd2">
                <a:pos x="l" y="vc"/>
              </a:cxn>
              <a:cxn ang="cd4">
                <a:pos x="hc" y="b"/>
              </a:cxn>
              <a:cxn ang="0">
                <a:pos x="r" y="vc"/>
              </a:cxn>
            </a:cxnLst>
            <a:rect l="l" t="t" r="r" b="b"/>
            <a:pathLst>
              <a:path w="4320" h="6960">
                <a:moveTo>
                  <a:pt x="0" y="0"/>
                </a:moveTo>
                <a:lnTo>
                  <a:pt x="4320" y="0"/>
                </a:lnTo>
                <a:lnTo>
                  <a:pt x="4320" y="6960"/>
                </a:lnTo>
                <a:lnTo>
                  <a:pt x="0" y="696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ctrTitle" idx="1"/>
          </p:nvPr>
        </p:nvSpPr>
        <p:spPr/>
        <p:txBody>
          <a:bodyPr>
            <a:normAutofit fontScale="90000"/>
          </a:bodyPr>
          <a:p>
            <a:r>
              <a:rPr lang="zh-CN" altLang="en-US"/>
              <a:t>谢谢大家的聆听！</a:t>
            </a:r>
            <a:br>
              <a:rPr lang="zh-CN" altLang="en-US"/>
            </a:br>
            <a:r>
              <a:rPr lang="zh-CN" altLang="en-US"/>
              <a:t>让我们一起养成健康的生活习惯，远离痛风</a:t>
            </a:r>
            <a:r>
              <a:rPr lang="en-US" altLang="zh-CN"/>
              <a:t>!</a:t>
            </a:r>
            <a:endParaRPr lang="en-US" altLang="zh-CN"/>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7" name="图片 6" descr="背景"/>
          <p:cNvPicPr>
            <a:picLocks noChangeAspect="1"/>
          </p:cNvPicPr>
          <p:nvPr>
            <p:custDataLst>
              <p:tags r:id="rId1"/>
            </p:custDataLst>
          </p:nvPr>
        </p:nvPicPr>
        <p:blipFill>
          <a:blip r:embed="rId2"/>
          <a:stretch>
            <a:fillRect/>
          </a:stretch>
        </p:blipFill>
        <p:spPr>
          <a:xfrm>
            <a:off x="635" y="0"/>
            <a:ext cx="12193194" cy="6858000"/>
          </a:xfrm>
          <a:prstGeom prst="rect">
            <a:avLst/>
          </a:prstGeom>
        </p:spPr>
      </p:pic>
      <p:pic>
        <p:nvPicPr>
          <p:cNvPr id="6" name="图片 5" descr="正文框"/>
          <p:cNvPicPr>
            <a:picLocks noChangeAspect="1"/>
          </p:cNvPicPr>
          <p:nvPr>
            <p:custDataLst>
              <p:tags r:id="rId3"/>
            </p:custDataLst>
          </p:nvPr>
        </p:nvPicPr>
        <p:blipFill>
          <a:blip r:embed="rId4"/>
          <a:stretch>
            <a:fillRect/>
          </a:stretch>
        </p:blipFill>
        <p:spPr>
          <a:xfrm>
            <a:off x="234897" y="235585"/>
            <a:ext cx="11727285" cy="6393815"/>
          </a:xfrm>
          <a:prstGeom prst="rect">
            <a:avLst/>
          </a:prstGeom>
        </p:spPr>
      </p:pic>
      <p:sp>
        <p:nvSpPr>
          <p:cNvPr id="2" name="标题 1"/>
          <p:cNvSpPr>
            <a:spLocks noGrp="1"/>
          </p:cNvSpPr>
          <p:nvPr>
            <p:ph type="title" idx="4294967295"/>
          </p:nvPr>
        </p:nvSpPr>
        <p:spPr>
          <a:xfrm>
            <a:off x="669882" y="443234"/>
            <a:ext cx="10852237" cy="441964"/>
          </a:xfrm>
        </p:spPr>
        <p:txBody>
          <a:bodyPr vert="horz" wrap="square" lIns="90170" tIns="46990" rIns="90170" bIns="46990" rtlCol="0" anchor="ctr" anchorCtr="0">
            <a:noAutofit/>
            <a:scene3d>
              <a:camera prst="orthographicFront"/>
              <a:lightRig rig="threePt" dir="t"/>
            </a:scene3d>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lgn="l">
              <a:buClrTx/>
              <a:buSzTx/>
              <a:buFontTx/>
            </a:pPr>
            <a:r>
              <a:rPr sz="3200">
                <a:solidFill>
                  <a:schemeClr val="accent1"/>
                </a:solidFill>
                <a:effectLst>
                  <a:outerShdw blurRad="38100" dist="19050" dir="2700000" algn="tl" rotWithShape="0">
                    <a:schemeClr val="dk1">
                      <a:alpha val="40000"/>
                    </a:schemeClr>
                  </a:outerShdw>
                </a:effectLst>
                <a:latin typeface="汉仪趣黑简" charset="0"/>
                <a:cs typeface="汉仪趣黑简" charset="0"/>
                <a:sym typeface="+mn-ea"/>
              </a:rPr>
              <a:t>二.痛风的</a:t>
            </a:r>
            <a:r>
              <a:rPr sz="3200">
                <a:solidFill>
                  <a:schemeClr val="accent1"/>
                </a:solidFill>
                <a:effectLst>
                  <a:outerShdw blurRad="38100" dist="19050" dir="2700000" algn="tl" rotWithShape="0">
                    <a:schemeClr val="dk1">
                      <a:alpha val="40000"/>
                    </a:schemeClr>
                  </a:outerShdw>
                </a:effectLst>
                <a:latin typeface="汉仪趣黑简" charset="0"/>
                <a:cs typeface="汉仪趣黑简" charset="0"/>
                <a:sym typeface="+mn-ea"/>
              </a:rPr>
              <a:t>主要原因</a:t>
            </a:r>
            <a:endParaRPr sz="3200">
              <a:solidFill>
                <a:schemeClr val="accent1"/>
              </a:solidFill>
              <a:effectLst>
                <a:outerShdw blurRad="38100" dist="19050" dir="2700000" algn="tl" rotWithShape="0">
                  <a:schemeClr val="dk1">
                    <a:alpha val="40000"/>
                  </a:schemeClr>
                </a:outerShdw>
              </a:effectLst>
              <a:latin typeface="汉仪趣黑简" charset="0"/>
              <a:cs typeface="汉仪趣黑简" charset="0"/>
              <a:sym typeface="+mn-ea"/>
            </a:endParaRPr>
          </a:p>
        </p:txBody>
      </p:sp>
      <p:sp>
        <p:nvSpPr>
          <p:cNvPr id="3" name="内容占位符 2"/>
          <p:cNvSpPr>
            <a:spLocks noGrp="1"/>
          </p:cNvSpPr>
          <p:nvPr>
            <p:ph idx="4294967295"/>
            <p:custDataLst>
              <p:tags r:id="rId5"/>
            </p:custDataLst>
          </p:nvPr>
        </p:nvSpPr>
        <p:spPr>
          <a:xfrm>
            <a:off x="669882" y="952508"/>
            <a:ext cx="10852237" cy="5388907"/>
          </a:xfrm>
        </p:spPr>
        <p:txBody>
          <a:bodyPr vert="horz" wrap="square" lIns="90170" tIns="46990" rIns="90170" bIns="4699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sz="2000">
                <a:solidFill>
                  <a:schemeClr val="dk1"/>
                </a:solidFill>
                <a:latin typeface="汉仪君黑-35W" charset="0"/>
                <a:cs typeface="汉仪君黑-35W" charset="0"/>
                <a:sym typeface="+mn-ea"/>
              </a:rPr>
              <a:t>（一）致病原因</a:t>
            </a:r>
            <a:endParaRPr sz="2000">
              <a:solidFill>
                <a:schemeClr val="dk1"/>
              </a:solidFill>
              <a:latin typeface="汉仪君黑-35W" charset="0"/>
              <a:cs typeface="汉仪君黑-35W" charset="0"/>
              <a:sym typeface="+mn-ea"/>
            </a:endParaRPr>
          </a:p>
          <a:p>
            <a:pPr marL="0" lvl="0" algn="l">
              <a:buClrTx/>
              <a:buSzTx/>
              <a:buNone/>
            </a:pPr>
            <a:r>
              <a:rPr sz="2000">
                <a:solidFill>
                  <a:schemeClr val="dk1"/>
                </a:solidFill>
                <a:latin typeface="汉仪君黑-35W" charset="0"/>
                <a:cs typeface="汉仪君黑-35W" charset="0"/>
                <a:sym typeface="+mn-ea"/>
              </a:rPr>
              <a:t>不同类型的痛风病因各不相同</a:t>
            </a:r>
            <a:endParaRPr sz="2000">
              <a:solidFill>
                <a:schemeClr val="dk1"/>
              </a:solidFill>
              <a:latin typeface="汉仪君黑-35W" charset="0"/>
              <a:cs typeface="汉仪君黑-35W" charset="0"/>
              <a:sym typeface="+mn-ea"/>
            </a:endParaRPr>
          </a:p>
          <a:p>
            <a:pPr marL="0" lvl="0" algn="l">
              <a:buClrTx/>
              <a:buSzTx/>
              <a:buNone/>
            </a:pPr>
            <a:r>
              <a:rPr sz="2000">
                <a:solidFill>
                  <a:schemeClr val="dk1"/>
                </a:solidFill>
                <a:latin typeface="汉仪君黑-35W" charset="0"/>
                <a:cs typeface="汉仪君黑-35W" charset="0"/>
                <a:sym typeface="+mn-ea"/>
              </a:rPr>
              <a:t>1.原发性痛风</a:t>
            </a:r>
            <a:endParaRPr sz="2000">
              <a:solidFill>
                <a:schemeClr val="dk1"/>
              </a:solidFill>
              <a:latin typeface="汉仪君黑-35W" charset="0"/>
              <a:cs typeface="汉仪君黑-35W" charset="0"/>
              <a:sym typeface="+mn-ea"/>
            </a:endParaRPr>
          </a:p>
          <a:p>
            <a:pPr marL="0" lvl="0" algn="l">
              <a:buClrTx/>
              <a:buSzTx/>
              <a:buNone/>
            </a:pPr>
            <a:r>
              <a:rPr sz="2000">
                <a:solidFill>
                  <a:schemeClr val="dk1"/>
                </a:solidFill>
                <a:latin typeface="汉仪君黑-35W" charset="0"/>
                <a:cs typeface="汉仪君黑-35W" charset="0"/>
                <a:sym typeface="+mn-ea"/>
              </a:rPr>
              <a:t>酶以及代谢缺陷（伴性遗传，见于磷酸核糖基焦磷酸合成酶活性增加或次黄嘌呤鸟嘌呤磷酸核糖基转移酶部分或全部缺乏，可使尿酸产生过多。）</a:t>
            </a:r>
            <a:endParaRPr sz="2000">
              <a:solidFill>
                <a:schemeClr val="dk1"/>
              </a:solidFill>
              <a:latin typeface="汉仪君黑-35W" charset="0"/>
              <a:cs typeface="汉仪君黑-35W" charset="0"/>
              <a:sym typeface="+mn-ea"/>
            </a:endParaRPr>
          </a:p>
          <a:p>
            <a:pPr marL="0" lvl="0" algn="l">
              <a:buClrTx/>
              <a:buSzTx/>
              <a:buNone/>
            </a:pPr>
            <a:r>
              <a:rPr sz="2000">
                <a:solidFill>
                  <a:schemeClr val="dk1"/>
                </a:solidFill>
                <a:latin typeface="汉仪君黑-35W" charset="0"/>
                <a:cs typeface="汉仪君黑-35W" charset="0"/>
                <a:sym typeface="+mn-ea"/>
              </a:rPr>
              <a:t>2.继发性痛风</a:t>
            </a:r>
            <a:endParaRPr sz="2000">
              <a:solidFill>
                <a:schemeClr val="dk1"/>
              </a:solidFill>
              <a:latin typeface="汉仪君黑-35W" charset="0"/>
              <a:cs typeface="汉仪君黑-35W" charset="0"/>
              <a:sym typeface="+mn-ea"/>
            </a:endParaRPr>
          </a:p>
          <a:p>
            <a:pPr marL="0" lvl="0" algn="l">
              <a:buClrTx/>
              <a:buSzTx/>
              <a:buNone/>
            </a:pPr>
            <a:r>
              <a:rPr sz="2000">
                <a:solidFill>
                  <a:schemeClr val="dk1"/>
                </a:solidFill>
                <a:latin typeface="汉仪君黑-35W" charset="0"/>
                <a:cs typeface="汉仪君黑-35W" charset="0"/>
                <a:sym typeface="+mn-ea"/>
              </a:rPr>
              <a:t>血液系统疾病</a:t>
            </a:r>
            <a:endParaRPr sz="2000">
              <a:solidFill>
                <a:schemeClr val="dk1"/>
              </a:solidFill>
              <a:latin typeface="汉仪君黑-35W" charset="0"/>
              <a:cs typeface="汉仪君黑-35W" charset="0"/>
              <a:sym typeface="+mn-ea"/>
            </a:endParaRPr>
          </a:p>
          <a:p>
            <a:pPr marL="0" lvl="0" algn="l">
              <a:buClrTx/>
              <a:buSzTx/>
              <a:buNone/>
            </a:pPr>
            <a:r>
              <a:rPr sz="2000">
                <a:solidFill>
                  <a:schemeClr val="dk1"/>
                </a:solidFill>
                <a:latin typeface="汉仪君黑-35W" charset="0"/>
                <a:cs typeface="汉仪君黑-35W" charset="0"/>
                <a:sym typeface="+mn-ea"/>
              </a:rPr>
              <a:t>各类肾脏疾病</a:t>
            </a:r>
            <a:endParaRPr sz="2000">
              <a:solidFill>
                <a:schemeClr val="dk1"/>
              </a:solidFill>
              <a:latin typeface="汉仪君黑-35W" charset="0"/>
              <a:cs typeface="汉仪君黑-35W" charset="0"/>
              <a:sym typeface="+mn-ea"/>
            </a:endParaRPr>
          </a:p>
          <a:p>
            <a:pPr marL="0" lvl="0" algn="l">
              <a:buClrTx/>
              <a:buSzTx/>
              <a:buNone/>
            </a:pPr>
            <a:r>
              <a:rPr sz="2000">
                <a:solidFill>
                  <a:schemeClr val="dk1"/>
                </a:solidFill>
                <a:latin typeface="汉仪君黑-35W" charset="0"/>
                <a:cs typeface="汉仪君黑-35W" charset="0"/>
                <a:sym typeface="+mn-ea"/>
              </a:rPr>
              <a:t>药物作用</a:t>
            </a:r>
            <a:endParaRPr sz="2000">
              <a:solidFill>
                <a:schemeClr val="dk1"/>
              </a:solidFill>
              <a:latin typeface="汉仪君黑-35W" charset="0"/>
              <a:cs typeface="汉仪君黑-35W" charset="0"/>
              <a:sym typeface="+mn-ea"/>
            </a:endParaRPr>
          </a:p>
          <a:p>
            <a:pPr marL="0" lvl="0" algn="l">
              <a:buClrTx/>
              <a:buSzTx/>
              <a:buNone/>
            </a:pPr>
            <a:r>
              <a:rPr sz="2000">
                <a:solidFill>
                  <a:schemeClr val="dk1"/>
                </a:solidFill>
                <a:latin typeface="汉仪君黑-35W" charset="0"/>
                <a:cs typeface="汉仪君黑-35W" charset="0"/>
                <a:sym typeface="+mn-ea"/>
              </a:rPr>
              <a:t>有机酸产生过多</a:t>
            </a:r>
            <a:endParaRPr sz="2000">
              <a:solidFill>
                <a:schemeClr val="dk1"/>
              </a:solidFill>
              <a:latin typeface="汉仪君黑-35W" charset="0"/>
              <a:cs typeface="汉仪君黑-35W" charset="0"/>
              <a:sym typeface="+mn-ea"/>
            </a:endParaRPr>
          </a:p>
          <a:p>
            <a:pPr marL="0" lvl="0" algn="l">
              <a:buClrTx/>
              <a:buSzTx/>
              <a:buNone/>
            </a:pPr>
            <a:r>
              <a:rPr sz="2000">
                <a:solidFill>
                  <a:schemeClr val="dk1"/>
                </a:solidFill>
                <a:latin typeface="汉仪君黑-35W" charset="0"/>
                <a:cs typeface="汉仪君黑-35W" charset="0"/>
                <a:sym typeface="+mn-ea"/>
              </a:rPr>
              <a:t>3.特发性痛风</a:t>
            </a:r>
            <a:endParaRPr sz="2000">
              <a:solidFill>
                <a:schemeClr val="dk1"/>
              </a:solidFill>
              <a:latin typeface="汉仪君黑-35W" charset="0"/>
              <a:cs typeface="汉仪君黑-35W" charset="0"/>
              <a:sym typeface="+mn-ea"/>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2" name="图片 1" descr="背景"/>
          <p:cNvPicPr>
            <a:picLocks noChangeAspect="1"/>
          </p:cNvPicPr>
          <p:nvPr>
            <p:custDataLst>
              <p:tags r:id="rId1"/>
            </p:custDataLst>
          </p:nvPr>
        </p:nvPicPr>
        <p:blipFill>
          <a:blip r:embed="rId2"/>
          <a:stretch>
            <a:fillRect/>
          </a:stretch>
        </p:blipFill>
        <p:spPr>
          <a:xfrm>
            <a:off x="635" y="0"/>
            <a:ext cx="12193194" cy="6858000"/>
          </a:xfrm>
          <a:prstGeom prst="rect">
            <a:avLst/>
          </a:prstGeom>
        </p:spPr>
      </p:pic>
      <p:pic>
        <p:nvPicPr>
          <p:cNvPr id="6" name="图片 5" descr="正文框"/>
          <p:cNvPicPr>
            <a:picLocks noChangeAspect="1"/>
          </p:cNvPicPr>
          <p:nvPr>
            <p:custDataLst>
              <p:tags r:id="rId3"/>
            </p:custDataLst>
          </p:nvPr>
        </p:nvPicPr>
        <p:blipFill>
          <a:blip r:embed="rId4"/>
          <a:stretch>
            <a:fillRect/>
          </a:stretch>
        </p:blipFill>
        <p:spPr>
          <a:xfrm>
            <a:off x="234897" y="235585"/>
            <a:ext cx="11727285" cy="6393815"/>
          </a:xfrm>
          <a:prstGeom prst="rect">
            <a:avLst/>
          </a:prstGeom>
        </p:spPr>
      </p:pic>
      <p:pic>
        <p:nvPicPr>
          <p:cNvPr id="13" name="图片 12" descr="C:\Users\HUAWEI\Desktop\R-C (2).jpgR-C (2)"/>
          <p:cNvPicPr>
            <a:picLocks noChangeAspect="1"/>
          </p:cNvPicPr>
          <p:nvPr>
            <p:custDataLst>
              <p:tags r:id="rId5"/>
            </p:custDataLst>
          </p:nvPr>
        </p:nvPicPr>
        <p:blipFill>
          <a:blip r:embed="rId6"/>
          <a:srcRect/>
          <a:stretch>
            <a:fillRect/>
          </a:stretch>
        </p:blipFill>
        <p:spPr>
          <a:xfrm>
            <a:off x="582295" y="2152015"/>
            <a:ext cx="5205095" cy="3461385"/>
          </a:xfrm>
          <a:custGeom>
            <a:avLst/>
            <a:gdLst>
              <a:gd name="connsiteX0" fmla="*/ 0 w 5483881"/>
              <a:gd name="connsiteY0" fmla="*/ 0 h 4112911"/>
              <a:gd name="connsiteX1" fmla="*/ 5483881 w 5483881"/>
              <a:gd name="connsiteY1" fmla="*/ 0 h 4112911"/>
              <a:gd name="connsiteX2" fmla="*/ 5483881 w 5483881"/>
              <a:gd name="connsiteY2" fmla="*/ 4112911 h 4112911"/>
              <a:gd name="connsiteX3" fmla="*/ 0 w 5483881"/>
              <a:gd name="connsiteY3" fmla="*/ 4112911 h 4112911"/>
            </a:gdLst>
            <a:ahLst/>
            <a:cxnLst>
              <a:cxn ang="0">
                <a:pos x="connsiteX0" y="connsiteY0"/>
              </a:cxn>
              <a:cxn ang="0">
                <a:pos x="connsiteX1" y="connsiteY1"/>
              </a:cxn>
              <a:cxn ang="0">
                <a:pos x="connsiteX2" y="connsiteY2"/>
              </a:cxn>
              <a:cxn ang="0">
                <a:pos x="connsiteX3" y="connsiteY3"/>
              </a:cxn>
            </a:cxnLst>
            <a:rect l="l" t="t" r="r" b="b"/>
            <a:pathLst>
              <a:path w="5483881" h="4112911">
                <a:moveTo>
                  <a:pt x="0" y="0"/>
                </a:moveTo>
                <a:lnTo>
                  <a:pt x="5483881" y="0"/>
                </a:lnTo>
                <a:lnTo>
                  <a:pt x="5483881" y="4112911"/>
                </a:lnTo>
                <a:lnTo>
                  <a:pt x="0" y="4112911"/>
                </a:lnTo>
                <a:close/>
              </a:path>
            </a:pathLst>
          </a:custGeom>
        </p:spPr>
      </p:pic>
      <p:pic>
        <p:nvPicPr>
          <p:cNvPr id="15" name="图片 14" descr="C:\Users\HUAWEI\Desktop\R-C (3).jpgR-C (3)"/>
          <p:cNvPicPr>
            <a:picLocks noChangeAspect="1"/>
          </p:cNvPicPr>
          <p:nvPr>
            <p:custDataLst>
              <p:tags r:id="rId7"/>
            </p:custDataLst>
          </p:nvPr>
        </p:nvPicPr>
        <p:blipFill>
          <a:blip r:embed="rId8"/>
          <a:srcRect/>
          <a:stretch>
            <a:fillRect/>
          </a:stretch>
        </p:blipFill>
        <p:spPr>
          <a:xfrm>
            <a:off x="5875029" y="2152243"/>
            <a:ext cx="5440036" cy="3962257"/>
          </a:xfrm>
          <a:custGeom>
            <a:avLst/>
            <a:gdLst>
              <a:gd name="connsiteX0" fmla="*/ 0 w 5483881"/>
              <a:gd name="connsiteY0" fmla="*/ 0 h 4112911"/>
              <a:gd name="connsiteX1" fmla="*/ 5483881 w 5483881"/>
              <a:gd name="connsiteY1" fmla="*/ 0 h 4112911"/>
              <a:gd name="connsiteX2" fmla="*/ 5483881 w 5483881"/>
              <a:gd name="connsiteY2" fmla="*/ 4112911 h 4112911"/>
              <a:gd name="connsiteX3" fmla="*/ 0 w 5483881"/>
              <a:gd name="connsiteY3" fmla="*/ 4112911 h 4112911"/>
            </a:gdLst>
            <a:ahLst/>
            <a:cxnLst>
              <a:cxn ang="0">
                <a:pos x="connsiteX0" y="connsiteY0"/>
              </a:cxn>
              <a:cxn ang="0">
                <a:pos x="connsiteX1" y="connsiteY1"/>
              </a:cxn>
              <a:cxn ang="0">
                <a:pos x="connsiteX2" y="connsiteY2"/>
              </a:cxn>
              <a:cxn ang="0">
                <a:pos x="connsiteX3" y="connsiteY3"/>
              </a:cxn>
            </a:cxnLst>
            <a:rect l="l" t="t" r="r" b="b"/>
            <a:pathLst>
              <a:path w="5483881" h="4112911">
                <a:moveTo>
                  <a:pt x="0" y="0"/>
                </a:moveTo>
                <a:lnTo>
                  <a:pt x="5483881" y="0"/>
                </a:lnTo>
                <a:lnTo>
                  <a:pt x="5483881" y="4112911"/>
                </a:lnTo>
                <a:lnTo>
                  <a:pt x="0" y="4112911"/>
                </a:lnTo>
                <a:close/>
              </a:path>
            </a:pathLst>
          </a:custGeom>
        </p:spPr>
      </p:pic>
      <p:sp>
        <p:nvSpPr>
          <p:cNvPr id="7" name="文本框 6"/>
          <p:cNvSpPr txBox="1"/>
          <p:nvPr>
            <p:custDataLst>
              <p:tags r:id="rId9"/>
            </p:custDataLst>
          </p:nvPr>
        </p:nvSpPr>
        <p:spPr>
          <a:xfrm>
            <a:off x="676631" y="1237644"/>
            <a:ext cx="8266994" cy="607695"/>
          </a:xfrm>
          <a:prstGeom prst="rect">
            <a:avLst/>
          </a:prstGeom>
          <a:noFill/>
        </p:spPr>
        <p:txBody>
          <a:bodyPr wrap="square" rtlCol="0" anchor="ctr" anchorCtr="0">
            <a:spAutoFit/>
          </a:bodyPr>
          <a:p>
            <a:pPr lvl="0">
              <a:lnSpc>
                <a:spcPct val="140000"/>
              </a:lnSpc>
            </a:pPr>
            <a:r>
              <a:rPr lang="zh-CN" altLang="en-US" sz="2400" b="1" dirty="0">
                <a:solidFill>
                  <a:srgbClr val="000000"/>
                </a:solidFill>
                <a:latin typeface="汉仪君黑-35W" charset="0"/>
                <a:ea typeface="微软雅黑 Light" panose="020B0502040204020203" pitchFamily="34" charset="-122"/>
                <a:cs typeface="汉仪君黑-35W" charset="0"/>
                <a:sym typeface="+mn-ea"/>
              </a:rPr>
              <a:t>（二）</a:t>
            </a:r>
            <a:r>
              <a:rPr lang="en-US" altLang="zh-CN" sz="2400" b="1" dirty="0">
                <a:solidFill>
                  <a:srgbClr val="000000"/>
                </a:solidFill>
                <a:latin typeface="汉仪君黑-35W" charset="0"/>
                <a:ea typeface="微软雅黑 Light" panose="020B0502040204020203" pitchFamily="34" charset="-122"/>
                <a:cs typeface="汉仪君黑-35W" charset="0"/>
                <a:sym typeface="+mn-ea"/>
              </a:rPr>
              <a:t>.</a:t>
            </a:r>
            <a:r>
              <a:rPr lang="zh-CN" altLang="en-US" sz="2400" b="1" dirty="0">
                <a:solidFill>
                  <a:srgbClr val="000000"/>
                </a:solidFill>
                <a:latin typeface="汉仪君黑-35W" charset="0"/>
                <a:ea typeface="微软雅黑 Light" panose="020B0502040204020203" pitchFamily="34" charset="-122"/>
                <a:cs typeface="汉仪君黑-35W" charset="0"/>
                <a:sym typeface="+mn-ea"/>
              </a:rPr>
              <a:t>诱发因素</a:t>
            </a:r>
            <a:endParaRPr lang="zh-CN" altLang="en-US" sz="2400" b="1" dirty="0">
              <a:solidFill>
                <a:srgbClr val="000000"/>
              </a:solidFill>
              <a:latin typeface="汉仪君黑-35W" charset="0"/>
              <a:ea typeface="微软雅黑 Light" panose="020B0502040204020203" pitchFamily="34" charset="-122"/>
              <a:cs typeface="汉仪君黑-35W" charset="0"/>
              <a:sym typeface="+mn-ea"/>
            </a:endParaRPr>
          </a:p>
        </p:txBody>
      </p:sp>
      <p:sp>
        <p:nvSpPr>
          <p:cNvPr id="8" name="文本框 7"/>
          <p:cNvSpPr txBox="1"/>
          <p:nvPr>
            <p:custDataLst>
              <p:tags r:id="rId10"/>
            </p:custDataLst>
          </p:nvPr>
        </p:nvSpPr>
        <p:spPr>
          <a:xfrm>
            <a:off x="676632" y="542001"/>
            <a:ext cx="10777478" cy="645160"/>
          </a:xfrm>
          <a:prstGeom prst="rect">
            <a:avLst/>
          </a:prstGeom>
          <a:noFill/>
        </p:spPr>
        <p:txBody>
          <a:bodyPr wrap="square" rtlCol="0">
            <a:spAutoFit/>
          </a:bodyPr>
          <a:p>
            <a:r>
              <a:rPr lang="zh-CN" altLang="en-US" sz="3600" b="1" dirty="0">
                <a:solidFill>
                  <a:schemeClr val="accent1"/>
                </a:solidFill>
                <a:latin typeface="汉仪君黑-35W" charset="0"/>
                <a:ea typeface="汉仪君黑-35W" charset="0"/>
              </a:rPr>
              <a:t>点击添加标题内容</a:t>
            </a:r>
            <a:endParaRPr lang="zh-CN" altLang="en-US" sz="3600" b="1" dirty="0">
              <a:solidFill>
                <a:schemeClr val="accent1"/>
              </a:solidFill>
              <a:latin typeface="汉仪君黑-35W" charset="0"/>
              <a:ea typeface="汉仪君黑-35W" charset="0"/>
            </a:endParaRPr>
          </a:p>
        </p:txBody>
      </p:sp>
      <p:sp>
        <p:nvSpPr>
          <p:cNvPr id="11" name="矩形 10"/>
          <p:cNvSpPr/>
          <p:nvPr>
            <p:custDataLst>
              <p:tags r:id="rId11"/>
            </p:custDataLst>
          </p:nvPr>
        </p:nvSpPr>
        <p:spPr>
          <a:xfrm>
            <a:off x="469920" y="625016"/>
            <a:ext cx="112404" cy="464908"/>
          </a:xfrm>
          <a:prstGeom prst="rect">
            <a:avLst/>
          </a:prstGeom>
          <a:solidFill>
            <a:srgbClr val="00A6CC"/>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p>
            <a:pPr algn="ctr"/>
            <a:endParaRPr lang="zh-CN" altLang="en-US">
              <a:solidFill>
                <a:sysClr val="window" lastClr="FFFFFF"/>
              </a:solidFill>
              <a:latin typeface="汉仪君黑-35W" charset="0"/>
              <a:cs typeface="汉仪君黑-35W" charset="0"/>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2" name="图片 1" descr="背景"/>
          <p:cNvPicPr>
            <a:picLocks noChangeAspect="1"/>
          </p:cNvPicPr>
          <p:nvPr>
            <p:custDataLst>
              <p:tags r:id="rId1"/>
            </p:custDataLst>
          </p:nvPr>
        </p:nvPicPr>
        <p:blipFill>
          <a:blip r:embed="rId2"/>
          <a:stretch>
            <a:fillRect/>
          </a:stretch>
        </p:blipFill>
        <p:spPr>
          <a:xfrm>
            <a:off x="635" y="0"/>
            <a:ext cx="12193194" cy="6858000"/>
          </a:xfrm>
          <a:prstGeom prst="rect">
            <a:avLst/>
          </a:prstGeom>
        </p:spPr>
      </p:pic>
      <p:pic>
        <p:nvPicPr>
          <p:cNvPr id="30" name="图片 29" descr="正文框"/>
          <p:cNvPicPr>
            <a:picLocks noChangeAspect="1"/>
          </p:cNvPicPr>
          <p:nvPr>
            <p:custDataLst>
              <p:tags r:id="rId3"/>
            </p:custDataLst>
          </p:nvPr>
        </p:nvPicPr>
        <p:blipFill>
          <a:blip r:embed="rId4"/>
          <a:stretch>
            <a:fillRect/>
          </a:stretch>
        </p:blipFill>
        <p:spPr>
          <a:xfrm>
            <a:off x="100912" y="231775"/>
            <a:ext cx="11727285" cy="6393815"/>
          </a:xfrm>
          <a:prstGeom prst="rect">
            <a:avLst/>
          </a:prstGeom>
        </p:spPr>
      </p:pic>
      <p:grpSp>
        <p:nvGrpSpPr>
          <p:cNvPr id="10" name="组合 9"/>
          <p:cNvGrpSpPr/>
          <p:nvPr>
            <p:custDataLst>
              <p:tags r:id="rId5"/>
            </p:custDataLst>
          </p:nvPr>
        </p:nvGrpSpPr>
        <p:grpSpPr>
          <a:xfrm>
            <a:off x="11378484" y="636755"/>
            <a:ext cx="203545" cy="74612"/>
            <a:chOff x="9839643" y="910585"/>
            <a:chExt cx="203545" cy="74612"/>
          </a:xfrm>
        </p:grpSpPr>
        <p:cxnSp>
          <p:nvCxnSpPr>
            <p:cNvPr id="11" name="直接连接符 10"/>
            <p:cNvCxnSpPr/>
            <p:nvPr>
              <p:custDataLst>
                <p:tags r:id="rId6"/>
              </p:custDataLst>
            </p:nvPr>
          </p:nvCxnSpPr>
          <p:spPr>
            <a:xfrm>
              <a:off x="9839643" y="910585"/>
              <a:ext cx="203545" cy="0"/>
            </a:xfrm>
            <a:prstGeom prst="line">
              <a:avLst/>
            </a:prstGeom>
            <a:ln w="12700">
              <a:solidFill>
                <a:sysClr val="windowText" lastClr="000000"/>
              </a:solidFill>
            </a:ln>
          </p:spPr>
          <p:style>
            <a:lnRef idx="1">
              <a:srgbClr val="4472C4"/>
            </a:lnRef>
            <a:fillRef idx="0">
              <a:srgbClr val="4472C4"/>
            </a:fillRef>
            <a:effectRef idx="0">
              <a:srgbClr val="4472C4"/>
            </a:effectRef>
            <a:fontRef idx="minor">
              <a:sysClr val="windowText" lastClr="000000"/>
            </a:fontRef>
          </p:style>
        </p:cxnSp>
        <p:cxnSp>
          <p:nvCxnSpPr>
            <p:cNvPr id="12" name="直接连接符 11"/>
            <p:cNvCxnSpPr/>
            <p:nvPr>
              <p:custDataLst>
                <p:tags r:id="rId7"/>
              </p:custDataLst>
            </p:nvPr>
          </p:nvCxnSpPr>
          <p:spPr>
            <a:xfrm>
              <a:off x="9839643" y="985197"/>
              <a:ext cx="155575" cy="0"/>
            </a:xfrm>
            <a:prstGeom prst="line">
              <a:avLst/>
            </a:prstGeom>
            <a:ln w="12700">
              <a:solidFill>
                <a:sysClr val="windowText" lastClr="000000"/>
              </a:solidFill>
            </a:ln>
          </p:spPr>
          <p:style>
            <a:lnRef idx="1">
              <a:srgbClr val="4472C4"/>
            </a:lnRef>
            <a:fillRef idx="0">
              <a:srgbClr val="4472C4"/>
            </a:fillRef>
            <a:effectRef idx="0">
              <a:srgbClr val="4472C4"/>
            </a:effectRef>
            <a:fontRef idx="minor">
              <a:sysClr val="windowText" lastClr="000000"/>
            </a:fontRef>
          </p:style>
        </p:cxnSp>
      </p:grpSp>
      <p:grpSp>
        <p:nvGrpSpPr>
          <p:cNvPr id="7" name="组合 6"/>
          <p:cNvGrpSpPr/>
          <p:nvPr>
            <p:custDataLst>
              <p:tags r:id="rId8"/>
            </p:custDataLst>
          </p:nvPr>
        </p:nvGrpSpPr>
        <p:grpSpPr>
          <a:xfrm>
            <a:off x="615950" y="4970145"/>
            <a:ext cx="2007235" cy="1092835"/>
            <a:chOff x="970" y="8803"/>
            <a:chExt cx="3161" cy="1721"/>
          </a:xfrm>
        </p:grpSpPr>
        <p:sp>
          <p:nvSpPr>
            <p:cNvPr id="8" name="单圆角矩形 7"/>
            <p:cNvSpPr/>
            <p:nvPr>
              <p:custDataLst>
                <p:tags r:id="rId9"/>
              </p:custDataLst>
            </p:nvPr>
          </p:nvSpPr>
          <p:spPr>
            <a:xfrm>
              <a:off x="970" y="8803"/>
              <a:ext cx="2953" cy="1514"/>
            </a:xfrm>
            <a:prstGeom prst="snipRoundRect">
              <a:avLst>
                <a:gd name="adj1" fmla="val 14916"/>
                <a:gd name="adj2" fmla="val 1666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sp>
          <p:nvSpPr>
            <p:cNvPr id="9" name="单圆角矩形 8"/>
            <p:cNvSpPr/>
            <p:nvPr>
              <p:custDataLst>
                <p:tags r:id="rId10"/>
              </p:custDataLst>
            </p:nvPr>
          </p:nvSpPr>
          <p:spPr>
            <a:xfrm>
              <a:off x="1177" y="9010"/>
              <a:ext cx="2953" cy="1514"/>
            </a:xfrm>
            <a:prstGeom prst="snipRoundRect">
              <a:avLst>
                <a:gd name="adj1" fmla="val 14940"/>
                <a:gd name="adj2" fmla="val 16667"/>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sp>
          <p:nvSpPr>
            <p:cNvPr id="33" name="直角三角形 32"/>
            <p:cNvSpPr/>
            <p:nvPr>
              <p:custDataLst>
                <p:tags r:id="rId11"/>
              </p:custDataLst>
            </p:nvPr>
          </p:nvSpPr>
          <p:spPr>
            <a:xfrm rot="16200000">
              <a:off x="3759" y="10152"/>
              <a:ext cx="347" cy="398"/>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grpSp>
      <p:sp>
        <p:nvSpPr>
          <p:cNvPr id="13" name="Title 6"/>
          <p:cNvSpPr txBox="1"/>
          <p:nvPr>
            <p:custDataLst>
              <p:tags r:id="rId12"/>
            </p:custDataLst>
          </p:nvPr>
        </p:nvSpPr>
        <p:spPr>
          <a:xfrm>
            <a:off x="1105080" y="5442490"/>
            <a:ext cx="1310004" cy="279400"/>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6195" lvl="0" algn="l" fontAlgn="ctr">
              <a:lnSpc>
                <a:spcPct val="130000"/>
              </a:lnSpc>
              <a:spcBef>
                <a:spcPts val="1200"/>
              </a:spcBef>
              <a:spcAft>
                <a:spcPts val="0"/>
              </a:spcAft>
              <a:buSzPct val="100000"/>
              <a:buFont typeface="Batang" panose="02030600000101010101" charset="-127"/>
            </a:pPr>
            <a:r>
              <a:rPr lang="zh-CN" altLang="en-US" sz="1400" spc="160" dirty="0">
                <a:solidFill>
                  <a:schemeClr val="dk1">
                    <a:lumMod val="75000"/>
                    <a:lumOff val="25000"/>
                  </a:schemeClr>
                </a:solidFill>
                <a:uFillTx/>
                <a:latin typeface="汉仪君黑-35W" charset="0"/>
                <a:ea typeface="汉仪君黑-35W" charset="0"/>
                <a:sym typeface="+mn-ea"/>
              </a:rPr>
              <a:t>抽烟</a:t>
            </a:r>
            <a:endParaRPr lang="zh-CN" altLang="en-US" sz="1400" spc="160" dirty="0">
              <a:solidFill>
                <a:schemeClr val="dk1">
                  <a:lumMod val="75000"/>
                  <a:lumOff val="25000"/>
                </a:schemeClr>
              </a:solidFill>
              <a:uFillTx/>
              <a:latin typeface="汉仪君黑-35W" charset="0"/>
              <a:ea typeface="汉仪君黑-35W" charset="0"/>
              <a:sym typeface="+mn-ea"/>
            </a:endParaRPr>
          </a:p>
        </p:txBody>
      </p:sp>
      <p:grpSp>
        <p:nvGrpSpPr>
          <p:cNvPr id="14" name="组合 13"/>
          <p:cNvGrpSpPr/>
          <p:nvPr>
            <p:custDataLst>
              <p:tags r:id="rId13"/>
            </p:custDataLst>
          </p:nvPr>
        </p:nvGrpSpPr>
        <p:grpSpPr>
          <a:xfrm>
            <a:off x="2854325" y="1724660"/>
            <a:ext cx="2007235" cy="1092835"/>
            <a:chOff x="4495" y="2716"/>
            <a:chExt cx="3161" cy="1721"/>
          </a:xfrm>
        </p:grpSpPr>
        <p:sp>
          <p:nvSpPr>
            <p:cNvPr id="15" name="单圆角矩形 14"/>
            <p:cNvSpPr/>
            <p:nvPr>
              <p:custDataLst>
                <p:tags r:id="rId14"/>
              </p:custDataLst>
            </p:nvPr>
          </p:nvSpPr>
          <p:spPr>
            <a:xfrm>
              <a:off x="4495" y="2716"/>
              <a:ext cx="2953" cy="1514"/>
            </a:xfrm>
            <a:prstGeom prst="snipRoundRect">
              <a:avLst>
                <a:gd name="adj1" fmla="val 14916"/>
                <a:gd name="adj2" fmla="val 1666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sp>
          <p:nvSpPr>
            <p:cNvPr id="16" name="单圆角矩形 15"/>
            <p:cNvSpPr/>
            <p:nvPr>
              <p:custDataLst>
                <p:tags r:id="rId15"/>
              </p:custDataLst>
            </p:nvPr>
          </p:nvSpPr>
          <p:spPr>
            <a:xfrm>
              <a:off x="4702" y="2923"/>
              <a:ext cx="2953" cy="1514"/>
            </a:xfrm>
            <a:prstGeom prst="snipRoundRect">
              <a:avLst>
                <a:gd name="adj1" fmla="val 14940"/>
                <a:gd name="adj2" fmla="val 16667"/>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sp>
          <p:nvSpPr>
            <p:cNvPr id="17" name="直角三角形 16"/>
            <p:cNvSpPr/>
            <p:nvPr>
              <p:custDataLst>
                <p:tags r:id="rId16"/>
              </p:custDataLst>
            </p:nvPr>
          </p:nvSpPr>
          <p:spPr>
            <a:xfrm rot="16200000">
              <a:off x="7284" y="4065"/>
              <a:ext cx="347" cy="398"/>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grpSp>
      <p:sp>
        <p:nvSpPr>
          <p:cNvPr id="18" name="Title 6"/>
          <p:cNvSpPr txBox="1"/>
          <p:nvPr>
            <p:custDataLst>
              <p:tags r:id="rId17"/>
            </p:custDataLst>
          </p:nvPr>
        </p:nvSpPr>
        <p:spPr>
          <a:xfrm>
            <a:off x="3268435" y="2197488"/>
            <a:ext cx="1310004" cy="279400"/>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6195" lvl="0" algn="l" fontAlgn="ctr">
              <a:lnSpc>
                <a:spcPct val="130000"/>
              </a:lnSpc>
              <a:spcBef>
                <a:spcPts val="1200"/>
              </a:spcBef>
              <a:spcAft>
                <a:spcPts val="0"/>
              </a:spcAft>
              <a:buSzPct val="100000"/>
              <a:buFont typeface="Batang" panose="02030600000101010101" charset="-127"/>
            </a:pPr>
            <a:r>
              <a:rPr lang="zh-CN" altLang="en-US" sz="1400" spc="160" dirty="0">
                <a:solidFill>
                  <a:schemeClr val="dk1">
                    <a:lumMod val="75000"/>
                    <a:lumOff val="25000"/>
                  </a:schemeClr>
                </a:solidFill>
                <a:uFillTx/>
                <a:latin typeface="汉仪君黑-35W" charset="0"/>
                <a:ea typeface="汉仪君黑-35W" charset="0"/>
                <a:sym typeface="+mn-ea"/>
              </a:rPr>
              <a:t>饮酒</a:t>
            </a:r>
            <a:endParaRPr lang="zh-CN" altLang="en-US" sz="1400" spc="160" dirty="0">
              <a:solidFill>
                <a:schemeClr val="dk1">
                  <a:lumMod val="75000"/>
                  <a:lumOff val="25000"/>
                </a:schemeClr>
              </a:solidFill>
              <a:uFillTx/>
              <a:latin typeface="汉仪君黑-35W" charset="0"/>
              <a:ea typeface="汉仪君黑-35W" charset="0"/>
              <a:sym typeface="+mn-ea"/>
            </a:endParaRPr>
          </a:p>
        </p:txBody>
      </p:sp>
      <p:grpSp>
        <p:nvGrpSpPr>
          <p:cNvPr id="24" name="组合 23"/>
          <p:cNvGrpSpPr/>
          <p:nvPr>
            <p:custDataLst>
              <p:tags r:id="rId18"/>
            </p:custDataLst>
          </p:nvPr>
        </p:nvGrpSpPr>
        <p:grpSpPr>
          <a:xfrm>
            <a:off x="7331075" y="1724660"/>
            <a:ext cx="2007235" cy="1092835"/>
            <a:chOff x="11545" y="2716"/>
            <a:chExt cx="3161" cy="1721"/>
          </a:xfrm>
        </p:grpSpPr>
        <p:sp>
          <p:nvSpPr>
            <p:cNvPr id="25" name="单圆角矩形 24"/>
            <p:cNvSpPr/>
            <p:nvPr>
              <p:custDataLst>
                <p:tags r:id="rId19"/>
              </p:custDataLst>
            </p:nvPr>
          </p:nvSpPr>
          <p:spPr>
            <a:xfrm>
              <a:off x="11545" y="2716"/>
              <a:ext cx="2953" cy="1514"/>
            </a:xfrm>
            <a:prstGeom prst="snipRoundRect">
              <a:avLst>
                <a:gd name="adj1" fmla="val 14916"/>
                <a:gd name="adj2" fmla="val 1666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sp>
          <p:nvSpPr>
            <p:cNvPr id="26" name="单圆角矩形 25"/>
            <p:cNvSpPr/>
            <p:nvPr>
              <p:custDataLst>
                <p:tags r:id="rId20"/>
              </p:custDataLst>
            </p:nvPr>
          </p:nvSpPr>
          <p:spPr>
            <a:xfrm>
              <a:off x="11752" y="2923"/>
              <a:ext cx="2953" cy="1514"/>
            </a:xfrm>
            <a:prstGeom prst="snipRoundRect">
              <a:avLst>
                <a:gd name="adj1" fmla="val 14940"/>
                <a:gd name="adj2" fmla="val 16667"/>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sp>
          <p:nvSpPr>
            <p:cNvPr id="27" name="直角三角形 26"/>
            <p:cNvSpPr/>
            <p:nvPr>
              <p:custDataLst>
                <p:tags r:id="rId21"/>
              </p:custDataLst>
            </p:nvPr>
          </p:nvSpPr>
          <p:spPr>
            <a:xfrm rot="16200000">
              <a:off x="14334" y="4065"/>
              <a:ext cx="347" cy="398"/>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grpSp>
      <p:sp>
        <p:nvSpPr>
          <p:cNvPr id="28" name="Title 6"/>
          <p:cNvSpPr txBox="1"/>
          <p:nvPr>
            <p:custDataLst>
              <p:tags r:id="rId22"/>
            </p:custDataLst>
          </p:nvPr>
        </p:nvSpPr>
        <p:spPr>
          <a:xfrm>
            <a:off x="7745095" y="2197735"/>
            <a:ext cx="1310005" cy="279400"/>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6195" lvl="0" algn="l" fontAlgn="ctr">
              <a:lnSpc>
                <a:spcPct val="130000"/>
              </a:lnSpc>
              <a:spcBef>
                <a:spcPts val="1200"/>
              </a:spcBef>
              <a:spcAft>
                <a:spcPts val="0"/>
              </a:spcAft>
              <a:buSzPct val="100000"/>
              <a:buFont typeface="Batang" panose="02030600000101010101" charset="-127"/>
            </a:pPr>
            <a:r>
              <a:rPr lang="zh-CN" altLang="en-US" sz="1400" spc="160" dirty="0">
                <a:solidFill>
                  <a:schemeClr val="dk1">
                    <a:lumMod val="75000"/>
                    <a:lumOff val="25000"/>
                  </a:schemeClr>
                </a:solidFill>
                <a:uFillTx/>
                <a:latin typeface="汉仪君黑-35W" charset="0"/>
                <a:ea typeface="汉仪君黑-35W" charset="0"/>
                <a:sym typeface="+mn-ea"/>
              </a:rPr>
              <a:t>高嘌呤饮食</a:t>
            </a:r>
            <a:endParaRPr lang="zh-CN" altLang="en-US" sz="1400" spc="160" dirty="0">
              <a:solidFill>
                <a:schemeClr val="dk1">
                  <a:lumMod val="75000"/>
                  <a:lumOff val="25000"/>
                </a:schemeClr>
              </a:solidFill>
              <a:uFillTx/>
              <a:latin typeface="汉仪君黑-35W" charset="0"/>
              <a:ea typeface="汉仪君黑-35W" charset="0"/>
              <a:sym typeface="+mn-ea"/>
            </a:endParaRPr>
          </a:p>
        </p:txBody>
      </p:sp>
      <p:grpSp>
        <p:nvGrpSpPr>
          <p:cNvPr id="19" name="组合 18"/>
          <p:cNvGrpSpPr/>
          <p:nvPr>
            <p:custDataLst>
              <p:tags r:id="rId23"/>
            </p:custDataLst>
          </p:nvPr>
        </p:nvGrpSpPr>
        <p:grpSpPr>
          <a:xfrm>
            <a:off x="5026660" y="4970145"/>
            <a:ext cx="2007235" cy="1092835"/>
            <a:chOff x="8020" y="8803"/>
            <a:chExt cx="3161" cy="1721"/>
          </a:xfrm>
        </p:grpSpPr>
        <p:sp>
          <p:nvSpPr>
            <p:cNvPr id="20" name="单圆角矩形 19"/>
            <p:cNvSpPr/>
            <p:nvPr>
              <p:custDataLst>
                <p:tags r:id="rId24"/>
              </p:custDataLst>
            </p:nvPr>
          </p:nvSpPr>
          <p:spPr>
            <a:xfrm>
              <a:off x="8020" y="8803"/>
              <a:ext cx="2953" cy="1514"/>
            </a:xfrm>
            <a:prstGeom prst="snipRoundRect">
              <a:avLst>
                <a:gd name="adj1" fmla="val 14916"/>
                <a:gd name="adj2" fmla="val 1666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sp>
          <p:nvSpPr>
            <p:cNvPr id="21" name="单圆角矩形 20"/>
            <p:cNvSpPr/>
            <p:nvPr>
              <p:custDataLst>
                <p:tags r:id="rId25"/>
              </p:custDataLst>
            </p:nvPr>
          </p:nvSpPr>
          <p:spPr>
            <a:xfrm>
              <a:off x="8227" y="9010"/>
              <a:ext cx="2953" cy="1514"/>
            </a:xfrm>
            <a:prstGeom prst="snipRoundRect">
              <a:avLst>
                <a:gd name="adj1" fmla="val 14940"/>
                <a:gd name="adj2" fmla="val 16667"/>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sp>
          <p:nvSpPr>
            <p:cNvPr id="22" name="直角三角形 21"/>
            <p:cNvSpPr/>
            <p:nvPr>
              <p:custDataLst>
                <p:tags r:id="rId26"/>
              </p:custDataLst>
            </p:nvPr>
          </p:nvSpPr>
          <p:spPr>
            <a:xfrm rot="16200000">
              <a:off x="10809" y="10152"/>
              <a:ext cx="347" cy="398"/>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grpSp>
      <p:sp>
        <p:nvSpPr>
          <p:cNvPr id="23" name="Title 6"/>
          <p:cNvSpPr txBox="1"/>
          <p:nvPr>
            <p:custDataLst>
              <p:tags r:id="rId27"/>
            </p:custDataLst>
          </p:nvPr>
        </p:nvSpPr>
        <p:spPr>
          <a:xfrm>
            <a:off x="5506722" y="5442490"/>
            <a:ext cx="1310004" cy="279400"/>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6195" lvl="0" algn="l" fontAlgn="ctr">
              <a:lnSpc>
                <a:spcPct val="130000"/>
              </a:lnSpc>
              <a:spcBef>
                <a:spcPts val="1200"/>
              </a:spcBef>
              <a:spcAft>
                <a:spcPts val="0"/>
              </a:spcAft>
              <a:buSzPct val="100000"/>
              <a:buFont typeface="Batang" panose="02030600000101010101" charset="-127"/>
            </a:pPr>
            <a:r>
              <a:rPr lang="zh-CN" altLang="en-US" sz="1400" spc="160" dirty="0">
                <a:solidFill>
                  <a:schemeClr val="dk1">
                    <a:lumMod val="75000"/>
                    <a:lumOff val="25000"/>
                  </a:schemeClr>
                </a:solidFill>
                <a:uFillTx/>
                <a:latin typeface="汉仪君黑-35W" charset="0"/>
                <a:ea typeface="汉仪君黑-35W" charset="0"/>
                <a:sym typeface="+mn-ea"/>
              </a:rPr>
              <a:t>肥胖</a:t>
            </a:r>
            <a:endParaRPr lang="zh-CN" altLang="en-US" sz="1400" spc="160" dirty="0">
              <a:solidFill>
                <a:schemeClr val="dk1">
                  <a:lumMod val="75000"/>
                  <a:lumOff val="25000"/>
                </a:schemeClr>
              </a:solidFill>
              <a:uFillTx/>
              <a:latin typeface="汉仪君黑-35W" charset="0"/>
              <a:ea typeface="汉仪君黑-35W" charset="0"/>
              <a:sym typeface="+mn-ea"/>
            </a:endParaRPr>
          </a:p>
        </p:txBody>
      </p:sp>
      <p:grpSp>
        <p:nvGrpSpPr>
          <p:cNvPr id="3" name="组合 2"/>
          <p:cNvGrpSpPr/>
          <p:nvPr>
            <p:custDataLst>
              <p:tags r:id="rId28"/>
            </p:custDataLst>
          </p:nvPr>
        </p:nvGrpSpPr>
        <p:grpSpPr>
          <a:xfrm>
            <a:off x="9436100" y="4838700"/>
            <a:ext cx="2007235" cy="1092835"/>
            <a:chOff x="15070" y="8803"/>
            <a:chExt cx="3161" cy="1721"/>
          </a:xfrm>
        </p:grpSpPr>
        <p:sp>
          <p:nvSpPr>
            <p:cNvPr id="5" name="单圆角矩形 4"/>
            <p:cNvSpPr/>
            <p:nvPr>
              <p:custDataLst>
                <p:tags r:id="rId29"/>
              </p:custDataLst>
            </p:nvPr>
          </p:nvSpPr>
          <p:spPr>
            <a:xfrm>
              <a:off x="15070" y="8803"/>
              <a:ext cx="2953" cy="1514"/>
            </a:xfrm>
            <a:prstGeom prst="snipRoundRect">
              <a:avLst>
                <a:gd name="adj1" fmla="val 14916"/>
                <a:gd name="adj2" fmla="val 1666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sp>
          <p:nvSpPr>
            <p:cNvPr id="6" name="单圆角矩形 5"/>
            <p:cNvSpPr/>
            <p:nvPr>
              <p:custDataLst>
                <p:tags r:id="rId30"/>
              </p:custDataLst>
            </p:nvPr>
          </p:nvSpPr>
          <p:spPr>
            <a:xfrm>
              <a:off x="15277" y="9010"/>
              <a:ext cx="2953" cy="1514"/>
            </a:xfrm>
            <a:prstGeom prst="snipRoundRect">
              <a:avLst>
                <a:gd name="adj1" fmla="val 14940"/>
                <a:gd name="adj2" fmla="val 16667"/>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sp>
          <p:nvSpPr>
            <p:cNvPr id="4" name="直角三角形 3"/>
            <p:cNvSpPr/>
            <p:nvPr>
              <p:custDataLst>
                <p:tags r:id="rId31"/>
              </p:custDataLst>
            </p:nvPr>
          </p:nvSpPr>
          <p:spPr>
            <a:xfrm rot="16200000">
              <a:off x="17859" y="10152"/>
              <a:ext cx="347" cy="398"/>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君黑-35W" charset="0"/>
                <a:cs typeface="汉仪君黑-35W" charset="0"/>
              </a:endParaRPr>
            </a:p>
          </p:txBody>
        </p:sp>
      </p:grpSp>
      <p:sp>
        <p:nvSpPr>
          <p:cNvPr id="29" name="Title 6"/>
          <p:cNvSpPr txBox="1"/>
          <p:nvPr>
            <p:custDataLst>
              <p:tags r:id="rId32"/>
            </p:custDataLst>
          </p:nvPr>
        </p:nvSpPr>
        <p:spPr>
          <a:xfrm>
            <a:off x="9832158" y="5311045"/>
            <a:ext cx="1310004" cy="279400"/>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6195" lvl="0" algn="l" fontAlgn="ctr">
              <a:lnSpc>
                <a:spcPct val="130000"/>
              </a:lnSpc>
              <a:spcBef>
                <a:spcPts val="1200"/>
              </a:spcBef>
              <a:spcAft>
                <a:spcPts val="0"/>
              </a:spcAft>
              <a:buSzPct val="100000"/>
              <a:buFont typeface="Batang" panose="02030600000101010101" charset="-127"/>
            </a:pPr>
            <a:r>
              <a:rPr lang="zh-CN" altLang="en-US" sz="1400" spc="160" dirty="0">
                <a:solidFill>
                  <a:schemeClr val="dk1">
                    <a:lumMod val="75000"/>
                    <a:lumOff val="25000"/>
                  </a:schemeClr>
                </a:solidFill>
                <a:uFillTx/>
                <a:latin typeface="汉仪君黑-35W" charset="0"/>
                <a:ea typeface="汉仪君黑-35W" charset="0"/>
                <a:sym typeface="+mn-ea"/>
              </a:rPr>
              <a:t>药物作用</a:t>
            </a:r>
            <a:endParaRPr lang="zh-CN" altLang="en-US" sz="1400" spc="160" dirty="0">
              <a:solidFill>
                <a:schemeClr val="dk1">
                  <a:lumMod val="75000"/>
                  <a:lumOff val="25000"/>
                </a:schemeClr>
              </a:solidFill>
              <a:uFillTx/>
              <a:latin typeface="汉仪君黑-35W" charset="0"/>
              <a:ea typeface="汉仪君黑-35W" charset="0"/>
              <a:sym typeface="+mn-ea"/>
            </a:endParaRPr>
          </a:p>
        </p:txBody>
      </p:sp>
      <p:pic>
        <p:nvPicPr>
          <p:cNvPr id="39" name="图片 38" descr="C:\Users\HUAWEI\Desktop\R-C.jpgR-C"/>
          <p:cNvPicPr>
            <a:picLocks noChangeAspect="1"/>
          </p:cNvPicPr>
          <p:nvPr>
            <p:custDataLst>
              <p:tags r:id="rId33"/>
            </p:custDataLst>
          </p:nvPr>
        </p:nvPicPr>
        <p:blipFill rotWithShape="1">
          <a:blip r:embed="rId34"/>
          <a:srcRect/>
          <a:stretch>
            <a:fillRect/>
          </a:stretch>
        </p:blipFill>
        <p:spPr>
          <a:xfrm>
            <a:off x="616126" y="2745015"/>
            <a:ext cx="2006600" cy="1379855"/>
          </a:xfrm>
          <a:custGeom>
            <a:avLst/>
            <a:gdLst>
              <a:gd name="connsiteX0" fmla="*/ 0 w 2006600"/>
              <a:gd name="connsiteY0" fmla="*/ 0 h 4120333"/>
              <a:gd name="connsiteX1" fmla="*/ 2006600 w 2006600"/>
              <a:gd name="connsiteY1" fmla="*/ 0 h 4120333"/>
              <a:gd name="connsiteX2" fmla="*/ 2006600 w 2006600"/>
              <a:gd name="connsiteY2" fmla="*/ 4120333 h 4120333"/>
              <a:gd name="connsiteX3" fmla="*/ 0 w 2006600"/>
              <a:gd name="connsiteY3" fmla="*/ 4120333 h 4120333"/>
            </a:gdLst>
            <a:ahLst/>
            <a:cxnLst>
              <a:cxn ang="0">
                <a:pos x="connsiteX0" y="connsiteY0"/>
              </a:cxn>
              <a:cxn ang="0">
                <a:pos x="connsiteX1" y="connsiteY1"/>
              </a:cxn>
              <a:cxn ang="0">
                <a:pos x="connsiteX2" y="connsiteY2"/>
              </a:cxn>
              <a:cxn ang="0">
                <a:pos x="connsiteX3" y="connsiteY3"/>
              </a:cxn>
            </a:cxnLst>
            <a:rect l="l" t="t" r="r" b="b"/>
            <a:pathLst>
              <a:path w="2006600" h="4120333">
                <a:moveTo>
                  <a:pt x="0" y="0"/>
                </a:moveTo>
                <a:lnTo>
                  <a:pt x="2006600" y="0"/>
                </a:lnTo>
                <a:lnTo>
                  <a:pt x="2006600" y="4120333"/>
                </a:lnTo>
                <a:lnTo>
                  <a:pt x="0" y="4120333"/>
                </a:lnTo>
                <a:close/>
              </a:path>
            </a:pathLst>
          </a:custGeom>
        </p:spPr>
      </p:pic>
      <p:pic>
        <p:nvPicPr>
          <p:cNvPr id="41" name="图片 40" descr="C:\Users\HUAWEI\Desktop\01674c5e016c67a8012165183c3ec3.jpg@3000w_1l_2o_100sh.jpg01674c5e016c67a8012165183c3ec3.jpg@3000w_1l_2o_100sh"/>
          <p:cNvPicPr>
            <a:picLocks noChangeAspect="1"/>
          </p:cNvPicPr>
          <p:nvPr>
            <p:custDataLst>
              <p:tags r:id="rId35"/>
            </p:custDataLst>
          </p:nvPr>
        </p:nvPicPr>
        <p:blipFill rotWithShape="1">
          <a:blip r:embed="rId36"/>
          <a:srcRect/>
          <a:stretch>
            <a:fillRect/>
          </a:stretch>
        </p:blipFill>
        <p:spPr>
          <a:xfrm>
            <a:off x="2854411" y="3457759"/>
            <a:ext cx="2006600" cy="1452245"/>
          </a:xfrm>
          <a:custGeom>
            <a:avLst/>
            <a:gdLst>
              <a:gd name="connsiteX0" fmla="*/ 0 w 2006600"/>
              <a:gd name="connsiteY0" fmla="*/ 0 h 4120332"/>
              <a:gd name="connsiteX1" fmla="*/ 2006600 w 2006600"/>
              <a:gd name="connsiteY1" fmla="*/ 0 h 4120332"/>
              <a:gd name="connsiteX2" fmla="*/ 2006600 w 2006600"/>
              <a:gd name="connsiteY2" fmla="*/ 4120332 h 4120332"/>
              <a:gd name="connsiteX3" fmla="*/ 0 w 2006600"/>
              <a:gd name="connsiteY3" fmla="*/ 4120332 h 4120332"/>
            </a:gdLst>
            <a:ahLst/>
            <a:cxnLst>
              <a:cxn ang="0">
                <a:pos x="connsiteX0" y="connsiteY0"/>
              </a:cxn>
              <a:cxn ang="0">
                <a:pos x="connsiteX1" y="connsiteY1"/>
              </a:cxn>
              <a:cxn ang="0">
                <a:pos x="connsiteX2" y="connsiteY2"/>
              </a:cxn>
              <a:cxn ang="0">
                <a:pos x="connsiteX3" y="connsiteY3"/>
              </a:cxn>
            </a:cxnLst>
            <a:rect l="l" t="t" r="r" b="b"/>
            <a:pathLst>
              <a:path w="2006600" h="4120332">
                <a:moveTo>
                  <a:pt x="0" y="0"/>
                </a:moveTo>
                <a:lnTo>
                  <a:pt x="2006600" y="0"/>
                </a:lnTo>
                <a:lnTo>
                  <a:pt x="2006600" y="4120332"/>
                </a:lnTo>
                <a:lnTo>
                  <a:pt x="0" y="4120332"/>
                </a:lnTo>
                <a:close/>
              </a:path>
            </a:pathLst>
          </a:custGeom>
        </p:spPr>
      </p:pic>
      <p:pic>
        <p:nvPicPr>
          <p:cNvPr id="42" name="图片 41" descr="C:\Users\HUAWEI\Desktop\R-C (1).jpgR-C (1)"/>
          <p:cNvPicPr>
            <a:picLocks noChangeAspect="1"/>
          </p:cNvPicPr>
          <p:nvPr>
            <p:custDataLst>
              <p:tags r:id="rId37"/>
            </p:custDataLst>
          </p:nvPr>
        </p:nvPicPr>
        <p:blipFill rotWithShape="1">
          <a:blip r:embed="rId38"/>
          <a:srcRect/>
          <a:stretch>
            <a:fillRect/>
          </a:stretch>
        </p:blipFill>
        <p:spPr>
          <a:xfrm>
            <a:off x="5092697" y="2696756"/>
            <a:ext cx="2006598" cy="1476375"/>
          </a:xfrm>
          <a:custGeom>
            <a:avLst/>
            <a:gdLst>
              <a:gd name="connsiteX0" fmla="*/ 0 w 2006598"/>
              <a:gd name="connsiteY0" fmla="*/ 0 h 4120333"/>
              <a:gd name="connsiteX1" fmla="*/ 2006598 w 2006598"/>
              <a:gd name="connsiteY1" fmla="*/ 0 h 4120333"/>
              <a:gd name="connsiteX2" fmla="*/ 2006598 w 2006598"/>
              <a:gd name="connsiteY2" fmla="*/ 4120333 h 4120333"/>
              <a:gd name="connsiteX3" fmla="*/ 0 w 2006598"/>
              <a:gd name="connsiteY3" fmla="*/ 4120333 h 4120333"/>
            </a:gdLst>
            <a:ahLst/>
            <a:cxnLst>
              <a:cxn ang="0">
                <a:pos x="connsiteX0" y="connsiteY0"/>
              </a:cxn>
              <a:cxn ang="0">
                <a:pos x="connsiteX1" y="connsiteY1"/>
              </a:cxn>
              <a:cxn ang="0">
                <a:pos x="connsiteX2" y="connsiteY2"/>
              </a:cxn>
              <a:cxn ang="0">
                <a:pos x="connsiteX3" y="connsiteY3"/>
              </a:cxn>
            </a:cxnLst>
            <a:rect l="l" t="t" r="r" b="b"/>
            <a:pathLst>
              <a:path w="2006598" h="4120333">
                <a:moveTo>
                  <a:pt x="0" y="0"/>
                </a:moveTo>
                <a:lnTo>
                  <a:pt x="2006598" y="0"/>
                </a:lnTo>
                <a:lnTo>
                  <a:pt x="2006598" y="4120333"/>
                </a:lnTo>
                <a:lnTo>
                  <a:pt x="0" y="4120333"/>
                </a:lnTo>
                <a:close/>
              </a:path>
            </a:pathLst>
          </a:custGeom>
        </p:spPr>
      </p:pic>
      <p:pic>
        <p:nvPicPr>
          <p:cNvPr id="43" name="图片 42" descr="C:\Users\HUAWEI\Desktop\R-C (4).jpgR-C (4)"/>
          <p:cNvPicPr>
            <a:picLocks noChangeAspect="1"/>
          </p:cNvPicPr>
          <p:nvPr>
            <p:custDataLst>
              <p:tags r:id="rId39"/>
            </p:custDataLst>
          </p:nvPr>
        </p:nvPicPr>
        <p:blipFill rotWithShape="1">
          <a:blip r:embed="rId40"/>
          <a:srcRect/>
          <a:stretch>
            <a:fillRect/>
          </a:stretch>
        </p:blipFill>
        <p:spPr>
          <a:xfrm>
            <a:off x="7330981" y="3590473"/>
            <a:ext cx="2006600" cy="1186815"/>
          </a:xfrm>
          <a:custGeom>
            <a:avLst/>
            <a:gdLst>
              <a:gd name="connsiteX0" fmla="*/ 0 w 2006600"/>
              <a:gd name="connsiteY0" fmla="*/ 0 h 4120333"/>
              <a:gd name="connsiteX1" fmla="*/ 2006600 w 2006600"/>
              <a:gd name="connsiteY1" fmla="*/ 0 h 4120333"/>
              <a:gd name="connsiteX2" fmla="*/ 2006600 w 2006600"/>
              <a:gd name="connsiteY2" fmla="*/ 4120333 h 4120333"/>
              <a:gd name="connsiteX3" fmla="*/ 0 w 2006600"/>
              <a:gd name="connsiteY3" fmla="*/ 4120333 h 4120333"/>
            </a:gdLst>
            <a:ahLst/>
            <a:cxnLst>
              <a:cxn ang="0">
                <a:pos x="connsiteX0" y="connsiteY0"/>
              </a:cxn>
              <a:cxn ang="0">
                <a:pos x="connsiteX1" y="connsiteY1"/>
              </a:cxn>
              <a:cxn ang="0">
                <a:pos x="connsiteX2" y="connsiteY2"/>
              </a:cxn>
              <a:cxn ang="0">
                <a:pos x="connsiteX3" y="connsiteY3"/>
              </a:cxn>
            </a:cxnLst>
            <a:rect l="l" t="t" r="r" b="b"/>
            <a:pathLst>
              <a:path w="2006600" h="4120333">
                <a:moveTo>
                  <a:pt x="0" y="0"/>
                </a:moveTo>
                <a:lnTo>
                  <a:pt x="2006600" y="0"/>
                </a:lnTo>
                <a:lnTo>
                  <a:pt x="2006600" y="4120333"/>
                </a:lnTo>
                <a:lnTo>
                  <a:pt x="0" y="4120333"/>
                </a:lnTo>
                <a:close/>
              </a:path>
            </a:pathLst>
          </a:custGeom>
        </p:spPr>
      </p:pic>
      <p:pic>
        <p:nvPicPr>
          <p:cNvPr id="46" name="图片 45" descr="C:\Users\HUAWEI\Desktop\1579067211.jpg1579067211"/>
          <p:cNvPicPr>
            <a:picLocks noChangeAspect="1"/>
          </p:cNvPicPr>
          <p:nvPr>
            <p:custDataLst>
              <p:tags r:id="rId41"/>
            </p:custDataLst>
          </p:nvPr>
        </p:nvPicPr>
        <p:blipFill rotWithShape="1">
          <a:blip r:embed="rId42"/>
          <a:srcRect/>
          <a:stretch>
            <a:fillRect/>
          </a:stretch>
        </p:blipFill>
        <p:spPr>
          <a:xfrm>
            <a:off x="9569265" y="2765018"/>
            <a:ext cx="2006600" cy="1339850"/>
          </a:xfrm>
          <a:custGeom>
            <a:avLst/>
            <a:gdLst>
              <a:gd name="connsiteX0" fmla="*/ 0 w 2006600"/>
              <a:gd name="connsiteY0" fmla="*/ 0 h 4120333"/>
              <a:gd name="connsiteX1" fmla="*/ 2006600 w 2006600"/>
              <a:gd name="connsiteY1" fmla="*/ 0 h 4120333"/>
              <a:gd name="connsiteX2" fmla="*/ 2006600 w 2006600"/>
              <a:gd name="connsiteY2" fmla="*/ 4120333 h 4120333"/>
              <a:gd name="connsiteX3" fmla="*/ 0 w 2006600"/>
              <a:gd name="connsiteY3" fmla="*/ 4120333 h 4120333"/>
            </a:gdLst>
            <a:ahLst/>
            <a:cxnLst>
              <a:cxn ang="0">
                <a:pos x="connsiteX0" y="connsiteY0"/>
              </a:cxn>
              <a:cxn ang="0">
                <a:pos x="connsiteX1" y="connsiteY1"/>
              </a:cxn>
              <a:cxn ang="0">
                <a:pos x="connsiteX2" y="connsiteY2"/>
              </a:cxn>
              <a:cxn ang="0">
                <a:pos x="connsiteX3" y="connsiteY3"/>
              </a:cxn>
            </a:cxnLst>
            <a:rect l="l" t="t" r="r" b="b"/>
            <a:pathLst>
              <a:path w="2006600" h="4120333">
                <a:moveTo>
                  <a:pt x="0" y="0"/>
                </a:moveTo>
                <a:lnTo>
                  <a:pt x="2006600" y="0"/>
                </a:lnTo>
                <a:lnTo>
                  <a:pt x="2006600" y="4120333"/>
                </a:lnTo>
                <a:lnTo>
                  <a:pt x="0" y="4120333"/>
                </a:lnTo>
                <a:close/>
              </a:path>
            </a:pathLst>
          </a:custGeom>
        </p:spPr>
      </p:pic>
    </p:spTree>
    <p:custDataLst>
      <p:tags r:id="rId4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8" name="图片 7" descr="背景"/>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3" name="矩形 2"/>
          <p:cNvSpPr/>
          <p:nvPr>
            <p:custDataLst>
              <p:tags r:id="rId3"/>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汉仪君黑-35W" charset="0"/>
              <a:cs typeface="汉仪君黑-35W" charset="0"/>
            </a:endParaRPr>
          </a:p>
        </p:txBody>
      </p:sp>
      <p:sp>
        <p:nvSpPr>
          <p:cNvPr id="2" name="文本占位符 3"/>
          <p:cNvSpPr txBox="1"/>
          <p:nvPr>
            <p:custDataLst>
              <p:tags r:id="rId4"/>
            </p:custDataLst>
          </p:nvPr>
        </p:nvSpPr>
        <p:spPr>
          <a:xfrm>
            <a:off x="605870" y="1500061"/>
            <a:ext cx="5176442" cy="4749539"/>
          </a:xfrm>
          <a:prstGeom prst="rect">
            <a:avLst/>
          </a:prstGeom>
        </p:spPr>
        <p:txBody>
          <a:bodyPr>
            <a:normAutofit/>
          </a:bodyPr>
          <a:lstStyle>
            <a:lvl1pPr marL="2286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5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1">
                  <a:lumMod val="65000"/>
                  <a:lumOff val="35000"/>
                </a:schemeClr>
              </a:buClr>
              <a:buFont typeface="Wingdings" panose="05000000000000000000" charset="0"/>
              <a:buChar char=""/>
            </a:pPr>
            <a:r>
              <a:rPr lang="en-US" altLang="zh-CN" dirty="0">
                <a:solidFill>
                  <a:schemeClr val="dk1">
                    <a:lumMod val="65000"/>
                    <a:lumOff val="35000"/>
                  </a:schemeClr>
                </a:solidFill>
                <a:uFillTx/>
                <a:latin typeface="汉仪君黑-35W" charset="0"/>
                <a:ea typeface="微软雅黑" panose="020B0503020204020204" charset="-122"/>
                <a:cs typeface="汉仪君黑-35W" charset="0"/>
                <a:sym typeface="+mn-ea"/>
              </a:rPr>
              <a:t>1.</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保持健康的生活方式，尽量早睡</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早起</a:t>
            </a:r>
            <a:endPar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endParaRPr>
          </a:p>
          <a:p>
            <a:pPr marL="285750" indent="-285750">
              <a:buClr>
                <a:schemeClr val="tx1">
                  <a:lumMod val="65000"/>
                  <a:lumOff val="35000"/>
                </a:schemeClr>
              </a:buClr>
              <a:buFont typeface="Wingdings" panose="05000000000000000000" charset="0"/>
              <a:buChar char=""/>
            </a:pPr>
            <a:r>
              <a:rPr lang="en-US" altLang="zh-CN" dirty="0">
                <a:solidFill>
                  <a:schemeClr val="dk1">
                    <a:lumMod val="65000"/>
                    <a:lumOff val="35000"/>
                  </a:schemeClr>
                </a:solidFill>
                <a:uFillTx/>
                <a:latin typeface="汉仪君黑-35W" charset="0"/>
                <a:ea typeface="微软雅黑" panose="020B0503020204020204" charset="-122"/>
                <a:cs typeface="汉仪君黑-35W" charset="0"/>
                <a:sym typeface="+mn-ea"/>
              </a:rPr>
              <a:t>2.</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在饮食上，少吃高嘌呤食物，例如海产品，红肉，干果类食品，多吃低嘌呤食物；少喝碳酸饮料，多喝水，不能用咖啡等饮料代替</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水</a:t>
            </a:r>
            <a:endPar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endParaRPr>
          </a:p>
          <a:p>
            <a:pPr marL="285750" indent="-285750">
              <a:buClr>
                <a:schemeClr val="tx1">
                  <a:lumMod val="65000"/>
                  <a:lumOff val="35000"/>
                </a:schemeClr>
              </a:buClr>
              <a:buFont typeface="Wingdings" panose="05000000000000000000" charset="0"/>
              <a:buChar char=""/>
            </a:pPr>
            <a:r>
              <a:rPr lang="en-US" altLang="zh-CN" dirty="0">
                <a:solidFill>
                  <a:schemeClr val="dk1">
                    <a:lumMod val="65000"/>
                    <a:lumOff val="35000"/>
                  </a:schemeClr>
                </a:solidFill>
                <a:uFillTx/>
                <a:latin typeface="汉仪君黑-35W" charset="0"/>
                <a:ea typeface="微软雅黑" panose="020B0503020204020204" charset="-122"/>
                <a:cs typeface="汉仪君黑-35W" charset="0"/>
                <a:sym typeface="+mn-ea"/>
              </a:rPr>
              <a:t>3.</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注意有些药物会诱导痛风，如阿司匹林，维生素</a:t>
            </a:r>
            <a:r>
              <a:rPr lang="en-US" altLang="zh-CN" dirty="0">
                <a:solidFill>
                  <a:schemeClr val="dk1">
                    <a:lumMod val="65000"/>
                    <a:lumOff val="35000"/>
                  </a:schemeClr>
                </a:solidFill>
                <a:uFillTx/>
                <a:latin typeface="汉仪君黑-35W" charset="0"/>
                <a:ea typeface="微软雅黑" panose="020B0503020204020204" charset="-122"/>
                <a:cs typeface="汉仪君黑-35W" charset="0"/>
                <a:sym typeface="+mn-ea"/>
              </a:rPr>
              <a:t>B</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族类的</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药物</a:t>
            </a:r>
            <a:endPar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endParaRPr>
          </a:p>
          <a:p>
            <a:pPr marL="285750" indent="-285750">
              <a:buClr>
                <a:schemeClr val="tx1">
                  <a:lumMod val="65000"/>
                  <a:lumOff val="35000"/>
                </a:schemeClr>
              </a:buClr>
              <a:buFont typeface="Wingdings" panose="05000000000000000000" charset="0"/>
              <a:buChar char=""/>
            </a:pPr>
            <a:r>
              <a:rPr lang="en-US" altLang="zh-CN" dirty="0">
                <a:solidFill>
                  <a:schemeClr val="dk1">
                    <a:lumMod val="65000"/>
                    <a:lumOff val="35000"/>
                  </a:schemeClr>
                </a:solidFill>
                <a:uFillTx/>
                <a:latin typeface="汉仪君黑-35W" charset="0"/>
                <a:ea typeface="微软雅黑" panose="020B0503020204020204" charset="-122"/>
                <a:cs typeface="汉仪君黑-35W" charset="0"/>
                <a:sym typeface="+mn-ea"/>
              </a:rPr>
              <a:t>4.</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痛风与精神状态也有一定</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关系，放宽心态，减少</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焦虑</a:t>
            </a:r>
            <a:endPar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endParaRPr>
          </a:p>
          <a:p>
            <a:pPr marL="285750" indent="-285750">
              <a:buClr>
                <a:schemeClr val="tx1">
                  <a:lumMod val="65000"/>
                  <a:lumOff val="35000"/>
                </a:schemeClr>
              </a:buClr>
              <a:buFont typeface="Wingdings" panose="05000000000000000000" charset="0"/>
              <a:buChar char=""/>
            </a:pPr>
            <a:r>
              <a:rPr lang="en-US" altLang="zh-CN" dirty="0">
                <a:solidFill>
                  <a:schemeClr val="dk1">
                    <a:lumMod val="65000"/>
                    <a:lumOff val="35000"/>
                  </a:schemeClr>
                </a:solidFill>
                <a:uFillTx/>
                <a:latin typeface="汉仪君黑-35W" charset="0"/>
                <a:ea typeface="微软雅黑" panose="020B0503020204020204" charset="-122"/>
                <a:cs typeface="汉仪君黑-35W" charset="0"/>
                <a:sym typeface="+mn-ea"/>
              </a:rPr>
              <a:t>5.</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锻炼不宜太久，走路不宜过多，减肥不宜</a:t>
            </a:r>
            <a:r>
              <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rPr>
              <a:t>太快</a:t>
            </a:r>
            <a:endParaRPr lang="zh-CN" altLang="en-US" dirty="0">
              <a:solidFill>
                <a:schemeClr val="dk1">
                  <a:lumMod val="65000"/>
                  <a:lumOff val="35000"/>
                </a:schemeClr>
              </a:solidFill>
              <a:uFillTx/>
              <a:latin typeface="汉仪君黑-35W" charset="0"/>
              <a:ea typeface="微软雅黑" panose="020B0503020204020204" charset="-122"/>
              <a:cs typeface="汉仪君黑-35W" charset="0"/>
              <a:sym typeface="+mn-ea"/>
            </a:endParaRPr>
          </a:p>
        </p:txBody>
      </p:sp>
      <p:cxnSp>
        <p:nvCxnSpPr>
          <p:cNvPr id="5" name="直接连接符 4"/>
          <p:cNvCxnSpPr/>
          <p:nvPr>
            <p:custDataLst>
              <p:tags r:id="rId5"/>
            </p:custDataLst>
          </p:nvPr>
        </p:nvCxnSpPr>
        <p:spPr>
          <a:xfrm>
            <a:off x="6096000" y="1727200"/>
            <a:ext cx="0" cy="444246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6"/>
            </p:custDataLst>
          </p:nvPr>
        </p:nvSpPr>
        <p:spPr>
          <a:xfrm>
            <a:off x="608400" y="608400"/>
            <a:ext cx="10970823" cy="706755"/>
          </a:xfrm>
          <a:prstGeom prst="rect">
            <a:avLst/>
          </a:prstGeom>
        </p:spPr>
        <p:txBody>
          <a:bodyPr vert="horz" lIns="91440" tIns="45720" rIns="91440" bIns="4572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sz="3200" dirty="0">
                <a:solidFill>
                  <a:schemeClr val="accent1"/>
                </a:solidFill>
                <a:effectLst>
                  <a:outerShdw blurRad="38100" dist="19050" dir="2700000" algn="tl" rotWithShape="0">
                    <a:schemeClr val="dk1">
                      <a:alpha val="40000"/>
                    </a:schemeClr>
                  </a:outerShdw>
                </a:effectLst>
                <a:uFillTx/>
                <a:latin typeface="汉仪君黑-35W" charset="0"/>
                <a:cs typeface="汉仪君黑-35W" charset="0"/>
              </a:rPr>
              <a:t>三</a:t>
            </a:r>
            <a:r>
              <a:rPr lang="en-US" altLang="zh-CN" sz="3200" dirty="0">
                <a:solidFill>
                  <a:schemeClr val="accent1"/>
                </a:solidFill>
                <a:effectLst>
                  <a:outerShdw blurRad="38100" dist="19050" dir="2700000" algn="tl" rotWithShape="0">
                    <a:schemeClr val="dk1">
                      <a:alpha val="40000"/>
                    </a:schemeClr>
                  </a:outerShdw>
                </a:effectLst>
                <a:uFillTx/>
                <a:latin typeface="汉仪君黑-35W" charset="0"/>
                <a:cs typeface="汉仪君黑-35W" charset="0"/>
              </a:rPr>
              <a:t>.</a:t>
            </a:r>
            <a:r>
              <a:rPr lang="zh-CN" altLang="en-US" sz="3200" dirty="0">
                <a:solidFill>
                  <a:schemeClr val="accent1"/>
                </a:solidFill>
                <a:effectLst>
                  <a:outerShdw blurRad="38100" dist="19050" dir="2700000" algn="tl" rotWithShape="0">
                    <a:schemeClr val="dk1">
                      <a:alpha val="40000"/>
                    </a:schemeClr>
                  </a:outerShdw>
                </a:effectLst>
                <a:uFillTx/>
                <a:latin typeface="汉仪君黑-35W" charset="0"/>
                <a:cs typeface="汉仪君黑-35W" charset="0"/>
              </a:rPr>
              <a:t>患痛风后的注意事项</a:t>
            </a:r>
            <a:endParaRPr lang="zh-CN" altLang="en-US" sz="3200" dirty="0">
              <a:solidFill>
                <a:schemeClr val="accent1"/>
              </a:solidFill>
              <a:effectLst>
                <a:outerShdw blurRad="38100" dist="19050" dir="2700000" algn="tl" rotWithShape="0">
                  <a:schemeClr val="dk1">
                    <a:alpha val="40000"/>
                  </a:schemeClr>
                </a:outerShdw>
              </a:effectLst>
              <a:uFillTx/>
              <a:latin typeface="汉仪君黑-35W" charset="0"/>
              <a:cs typeface="汉仪君黑-35W" charset="0"/>
            </a:endParaRPr>
          </a:p>
        </p:txBody>
      </p:sp>
      <p:pic>
        <p:nvPicPr>
          <p:cNvPr id="7" name="图片 6"/>
          <p:cNvPicPr>
            <a:picLocks noChangeAspect="1"/>
          </p:cNvPicPr>
          <p:nvPr/>
        </p:nvPicPr>
        <p:blipFill>
          <a:blip r:embed="rId7"/>
          <a:stretch>
            <a:fillRect/>
          </a:stretch>
        </p:blipFill>
        <p:spPr>
          <a:xfrm>
            <a:off x="6537960" y="676275"/>
            <a:ext cx="4890770" cy="5770880"/>
          </a:xfrm>
          <a:prstGeom prst="rect">
            <a:avLst/>
          </a:prstGeom>
        </p:spPr>
      </p:pic>
    </p:spTree>
    <p:custDataLst>
      <p:tags r:id="rId8"/>
    </p:custDataLst>
  </p:cSld>
  <p:clrMapOvr>
    <a:masterClrMapping/>
  </p:clrMapOvr>
</p:sld>
</file>

<file path=ppt/tags/tag1.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6*i*1"/>
  <p:tag name="KSO_WM_BEAUTIFY_FLAG" val="#wm#"/>
  <p:tag name="KSO_WM_TAG_VERSION" val="1.0"/>
  <p:tag name="KSO_WM_CHIP_GROUPID" val="61e90f30ed82453644596865"/>
  <p:tag name="KSO_WM_CHIP_XID" val="61f0fb08ed824536445b8d40"/>
  <p:tag name="KSO_WM_UNIT_DEC_AREA_ID" val="4ca0a103ae9a41c6aa25e3c0e8c4d3e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db3d9fd1324d55a8c16777f83a792a"/>
</p:tagLst>
</file>

<file path=ppt/tags/tag10.xml><?xml version="1.0" encoding="utf-8"?>
<p:tagLst xmlns:p="http://schemas.openxmlformats.org/presentationml/2006/main">
  <p:tag name="KSO_WM_UNIT_SUBTYPE" val="r"/>
  <p:tag name="KSO_WM_TEMPLATE_CATEGORY" val="chip"/>
  <p:tag name="KSO_WM_TEMPLATE_INDEX" val="20221511"/>
  <p:tag name="KSO_WM_UNIT_TYPE" val="i"/>
  <p:tag name="KSO_WM_UNIT_INDEX" val="1"/>
  <p:tag name="KSO_WM_UNIT_ID" val="chip20221511_5*i*1"/>
  <p:tag name="KSO_WM_BEAUTIFY_FLAG" val="#wm#"/>
  <p:tag name="KSO_WM_TAG_VERSION" val="1.0"/>
  <p:tag name="KSO_WM_CHIP_GROUPID" val="61e90f30ed82453644596865"/>
  <p:tag name="KSO_WM_CHIP_XID" val="61f0fb08ed824536445b8c83"/>
  <p:tag name="KSO_WM_UNIT_DEC_AREA_ID" val="3037009d817d401fb558926a2df1f598"/>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29b32337b9d54a2a81e68e3f03d391f0"/>
</p:tagLst>
</file>

<file path=ppt/tags/tag100.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101.xml><?xml version="1.0" encoding="utf-8"?>
<p:tagLst xmlns:p="http://schemas.openxmlformats.org/presentationml/2006/main">
  <p:tag name="KSO_WM_UNIT_SUBTYPE" val="r"/>
  <p:tag name="KSO_WM_TEMPLATE_CATEGORY" val="chip"/>
  <p:tag name="KSO_WM_TEMPLATE_INDEX" val="20221511"/>
  <p:tag name="KSO_WM_UNIT_TYPE" val="i"/>
  <p:tag name="KSO_WM_UNIT_INDEX" val="1"/>
  <p:tag name="KSO_WM_UNIT_ID" val="chip20221511_1*i*1"/>
  <p:tag name="KSO_WM_BEAUTIFY_FLAG" val="#wm#"/>
  <p:tag name="KSO_WM_TAG_VERSION" val="1.0"/>
  <p:tag name="KSO_WM_CHIP_GROUPID" val="61e90f30ed82453644596865"/>
  <p:tag name="KSO_WM_CHIP_XID" val="61f0fb08ed824536445b8ba2"/>
  <p:tag name="KSO_WM_UNIT_DEC_AREA_ID" val="47981c7bf8f544bdaf185218ae30334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9e37b54abce4e91a58d7dd74ae0e2f0"/>
</p:tagLst>
</file>

<file path=ppt/tags/tag102.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2*i*1"/>
  <p:tag name="KSO_WM_BEAUTIFY_FLAG" val="#wm#"/>
  <p:tag name="KSO_WM_TAG_VERSION" val="1.0"/>
  <p:tag name="KSO_WM_CHIP_GROUPID" val="61e90f30ed82453644596865"/>
  <p:tag name="KSO_WM_CHIP_XID" val="61f0fb08ed824536445b8b9a"/>
  <p:tag name="KSO_WM_UNIT_DEC_AREA_ID" val="a691d78f15af48589d5291bffabfa2f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9b71fcc1a0014f0f8b602799420e6aa9"/>
</p:tagLst>
</file>

<file path=ppt/tags/tag103.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ags/tag104.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105.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ags/tag106.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107.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ags/tag108.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109.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9*i*1"/>
  <p:tag name="KSO_WM_BEAUTIFY_FLAG" val="#wm#"/>
  <p:tag name="KSO_WM_TAG_VERSION" val="1.0"/>
  <p:tag name="KSO_WM_CHIP_GROUPID" val="61e90f30ed82453644596865"/>
  <p:tag name="KSO_WM_CHIP_XID" val="61f0fb08ed824536445b8c3a"/>
  <p:tag name="KSO_WM_UNIT_DEC_AREA_ID" val="9f657fed8e3644bb8675be74923fa4d3"/>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99c5ac475d044b39316aff386313bde"/>
</p:tagLst>
</file>

<file path=ppt/tags/tag11.xml><?xml version="1.0" encoding="utf-8"?>
<p:tagLst xmlns:p="http://schemas.openxmlformats.org/presentationml/2006/main">
  <p:tag name="KSO_WM_UNIT_DEFAULT_FONT" val="28;32;2"/>
  <p:tag name="KSO_WM_UNIT_BLOCK" val="0"/>
  <p:tag name="KSO_WM_UNIT_DEC_AREA_ID" val="92615b216ce540cbba3ed0dd464f7415"/>
  <p:tag name="KSO_WM_UNIT_ISCONTENTSTITLE" val="0"/>
  <p:tag name="KSO_WM_UNIT_ISNUMDGM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1511_1*a*1"/>
  <p:tag name="KSO_WM_TEMPLATE_CATEGORY" val="custom"/>
  <p:tag name="KSO_WM_TEMPLATE_INDEX" val="20221511"/>
  <p:tag name="KSO_WM_UNIT_LAYERLEVEL" val="1"/>
  <p:tag name="KSO_WM_TAG_VERSION" val="1.0"/>
  <p:tag name="KSO_WM_BEAUTIFY_FLAG" val="#wm#"/>
  <p:tag name="KSO_WM_CHIP_GROUPID" val="619e05f656c5b5f57912a92a"/>
  <p:tag name="KSO_WM_CHIP_XID" val="619e05f656c5b5f57912a927"/>
  <p:tag name="KSO_WM_CHIP_FILLAREA_FILL_RULE" val="{&quot;fill_align&quot;:&quot;lm&quot;,&quot;fill_mode&quot;:&quot;fix&quot;,&quot;sacle_strategy&quot;:&quot;smart&quot;}"/>
  <p:tag name="KSO_WM_ASSEMBLE_CHIP_INDEX" val="6b52f13e399f443d9b5087e7e8f5b674"/>
  <p:tag name="KSO_WM_TEMPLATE_ASSEMBLE_XID" val="62144b9b885c969e0bd3f283"/>
  <p:tag name="KSO_WM_TEMPLATE_ASSEMBLE_GROUPID" val="61e90f30ed82453644596865"/>
</p:tagLst>
</file>

<file path=ppt/tags/tag110.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1*i*1"/>
  <p:tag name="KSO_WM_BEAUTIFY_FLAG" val="#wm#"/>
  <p:tag name="KSO_WM_TAG_VERSION" val="1.0"/>
  <p:tag name="KSO_WM_CHIP_GROUPID" val="61e90f30ed82453644596865"/>
  <p:tag name="KSO_WM_CHIP_XID" val="61f0fb08ed824536445b8c10"/>
  <p:tag name="KSO_WM_UNIT_DEC_AREA_ID" val="f793a2e65d794893be625583b8923773"/>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3e204d09671d48eab483f886a2a5e341"/>
</p:tagLst>
</file>

<file path=ppt/tags/tag111.xml><?xml version="1.0" encoding="utf-8"?>
<p:tagLst xmlns:p="http://schemas.openxmlformats.org/presentationml/2006/main">
  <p:tag name="KSO_WM_UNIT_SUBTYPE" val="u"/>
  <p:tag name="KSO_WM_TEMPLATE_CATEGORY" val="chip"/>
  <p:tag name="KSO_WM_TEMPLATE_INDEX" val="20221511"/>
  <p:tag name="KSO_WM_UNIT_TYPE" val="i"/>
  <p:tag name="KSO_WM_UNIT_INDEX" val="1"/>
  <p:tag name="KSO_WM_UNIT_ID" val="chip20221511_10*i*1"/>
  <p:tag name="KSO_WM_BEAUTIFY_FLAG" val="#wm#"/>
  <p:tag name="KSO_WM_TAG_VERSION" val="1.0"/>
  <p:tag name="KSO_WM_CHIP_GROUPID" val="61e90f30ed82453644596865"/>
  <p:tag name="KSO_WM_CHIP_XID" val="61f0fb08ed824536445b8c2d"/>
  <p:tag name="KSO_WM_UNIT_DEC_AREA_ID" val="240cceed4c624f43a0c54bb8e32f4ac7"/>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37ae305cca044dd96eb98379a3ae726"/>
</p:tagLst>
</file>

<file path=ppt/tags/tag112.xml><?xml version="1.0" encoding="utf-8"?>
<p:tagLst xmlns:p="http://schemas.openxmlformats.org/presentationml/2006/main">
  <p:tag name="KSO_WM_UNIT_ISCONTENTSTITLE" val="0"/>
  <p:tag name="KSO_WM_UNIT_ISNUMDGMTITLE" val="0"/>
  <p:tag name="KSO_WM_UNIT_PRESET_TEXT" val="演讲完毕，感谢观看"/>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21511_1*a*1"/>
  <p:tag name="KSO_WM_TEMPLATE_CATEGORY" val="custom"/>
  <p:tag name="KSO_WM_TEMPLATE_INDEX" val="20221511"/>
  <p:tag name="KSO_WM_UNIT_LAYERLEVEL" val="1"/>
  <p:tag name="KSO_WM_TAG_VERSION" val="1.0"/>
  <p:tag name="KSO_WM_BEAUTIFY_FLAG" val="#wm#"/>
  <p:tag name="KSO_WM_UNIT_DEFAULT_FONT" val="44;48;2"/>
  <p:tag name="KSO_WM_UNIT_BLOCK" val="0"/>
  <p:tag name="KSO_WM_UNIT_DEC_AREA_ID" val="74b51786cf9a49849cd2b1d82aefdcda"/>
  <p:tag name="KSO_WM_CHIP_GROUPID" val="61726d5754cda7cf43af415e"/>
  <p:tag name="KSO_WM_CHIP_XID" val="61726d5754cda7cf43af415c"/>
  <p:tag name="KSO_WM_CHIP_FILLAREA_FILL_RULE" val="{&quot;fill_align&quot;:&quot;lm&quot;,&quot;fill_mode&quot;:&quot;adaptive&quot;,&quot;sacle_strategy&quot;:&quot;smart&quot;}"/>
  <p:tag name="KSO_WM_ASSEMBLE_CHIP_INDEX" val="606f337c94134af891106869f179944e"/>
  <p:tag name="KSO_WM_UNIT_TEXT_FILL_FORE_SCHEMECOLOR_INDEX_BRIGHTNESS" val="0"/>
  <p:tag name="KSO_WM_UNIT_TEXT_FILL_FORE_SCHEMECOLOR_INDEX" val="14"/>
  <p:tag name="KSO_WM_UNIT_TEXT_FILL_TYPE" val="1"/>
  <p:tag name="KSO_WM_TEMPLATE_ASSEMBLE_XID" val="62144b9bd5eb2dbc5c726582"/>
  <p:tag name="KSO_WM_TEMPLATE_ASSEMBLE_GROUPID" val="61e90f30ed82453644596865"/>
</p:tagLst>
</file>

<file path=ppt/tags/tag113.xml><?xml version="1.0" encoding="utf-8"?>
<p:tagLst xmlns:p="http://schemas.openxmlformats.org/presentationml/2006/main">
  <p:tag name="KSO_WM_UNIT_PRESET_TEXT" val="CLICK HERE TO ADD A TITLE"/>
  <p:tag name="KSO_WM_UNIT_NOCLEAR" val="0"/>
  <p:tag name="KSO_WM_UNIT_VALUE" val="20"/>
  <p:tag name="KSO_WM_UNIT_HIGHLIGHT" val="0"/>
  <p:tag name="KSO_WM_UNIT_COMPATIBLE" val="0"/>
  <p:tag name="KSO_WM_UNIT_DIAGRAM_ISNUMVISUAL" val="0"/>
  <p:tag name="KSO_WM_UNIT_DIAGRAM_ISREFERUNIT" val="0"/>
  <p:tag name="KSO_WM_UNIT_TYPE" val="b"/>
  <p:tag name="KSO_WM_UNIT_INDEX" val="1"/>
  <p:tag name="KSO_WM_UNIT_ID" val="custom20221511_1*b*1"/>
  <p:tag name="KSO_WM_TEMPLATE_CATEGORY" val="custom"/>
  <p:tag name="KSO_WM_TEMPLATE_INDEX" val="20221511"/>
  <p:tag name="KSO_WM_UNIT_LAYERLEVEL" val="1"/>
  <p:tag name="KSO_WM_TAG_VERSION" val="1.0"/>
  <p:tag name="KSO_WM_BEAUTIFY_FLAG" val="#wm#"/>
  <p:tag name="KSO_WM_UNIT_DEFAULT_FONT" val="18;26;2"/>
  <p:tag name="KSO_WM_UNIT_BLOCK" val="0"/>
  <p:tag name="KSO_WM_UNIT_DEC_AREA_ID" val="f56209bb38d44cea80d2b3482b2958e2"/>
  <p:tag name="KSO_WM_UNIT_ISCONTENTSTITLE" val="0"/>
  <p:tag name="KSO_WM_UNIT_ISNUMDGMTITLE" val="0"/>
  <p:tag name="KSO_WM_CHIP_GROUPID" val="61726d5754cda7cf43af415e"/>
  <p:tag name="KSO_WM_CHIP_XID" val="61726d5754cda7cf43af415c"/>
  <p:tag name="KSO_WM_CHIP_FILLAREA_FILL_RULE" val="{&quot;fill_align&quot;:&quot;lm&quot;,&quot;fill_mode&quot;:&quot;adaptive&quot;,&quot;sacle_strategy&quot;:&quot;smart&quot;}"/>
  <p:tag name="KSO_WM_ASSEMBLE_CHIP_INDEX" val="606f337c94134af891106869f179944e"/>
  <p:tag name="KSO_WM_UNIT_TEXT_FILL_FORE_SCHEMECOLOR_INDEX_BRIGHTNESS" val="0"/>
  <p:tag name="KSO_WM_UNIT_TEXT_FILL_FORE_SCHEMECOLOR_INDEX" val="14"/>
  <p:tag name="KSO_WM_UNIT_TEXT_FILL_TYPE" val="1"/>
  <p:tag name="KSO_WM_TEMPLATE_ASSEMBLE_XID" val="62144b9bd5eb2dbc5c726582"/>
  <p:tag name="KSO_WM_TEMPLATE_ASSEMBLE_GROUPID" val="61e90f30ed82453644596865"/>
</p:tagLst>
</file>

<file path=ppt/tags/tag114.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 name="KSO_WM_SLIDE_BACKGROUND_TYPE" val="general"/>
</p:tagLst>
</file>

<file path=ppt/tags/tag115.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 name="KSO_WM_SLIDE_BACKGROUND_TYPE" val="general"/>
</p:tagLst>
</file>

<file path=ppt/tags/tag116.xml><?xml version="1.0" encoding="utf-8"?>
<p:tagLst xmlns:p="http://schemas.openxmlformats.org/presentationml/2006/main">
  <p:tag name="KSO_WM_SLIDE_BACKGROUND_TYPE" val="general"/>
</p:tagLst>
</file>

<file path=ppt/tags/tag117.xml><?xml version="1.0" encoding="utf-8"?>
<p:tagLst xmlns:p="http://schemas.openxmlformats.org/presentationml/2006/main">
  <p:tag name="KSO_WM_SLIDE_BACKGROUND_TYPE" val="general"/>
</p:tagLst>
</file>

<file path=ppt/tags/tag118.xml><?xml version="1.0" encoding="utf-8"?>
<p:tagLst xmlns:p="http://schemas.openxmlformats.org/presentationml/2006/main">
  <p:tag name="KSO_WM_SLIDE_BACKGROUND_TYPE" val="general"/>
</p:tagLst>
</file>

<file path=ppt/tags/tag119.xml><?xml version="1.0" encoding="utf-8"?>
<p:tagLst xmlns:p="http://schemas.openxmlformats.org/presentationml/2006/main">
  <p:tag name="KSO_WM_SLIDE_BACKGROUND_TYPE" val="general"/>
</p:tagLst>
</file>

<file path=ppt/tags/tag12.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ags/tag120.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f9b46f72867a4f5ba55d94ad5de5543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6b2ea4ed2d4e40ac08ef2f406f91d2"/>
  <p:tag name="KSO_WM_SLIDE_BACKGROUND_TYPE" val="frame"/>
</p:tagLst>
</file>

<file path=ppt/tags/tag1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286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286"/>
  <p:tag name="KSO_WM_CHIP_GROUPID" val="612f6a61c37455bdf62a9584"/>
  <p:tag name="KSO_WM_CHIP_XID" val="612f6a61c37455bdf62a9586"/>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22.xml><?xml version="1.0" encoding="utf-8"?>
<p:tagLst xmlns:p="http://schemas.openxmlformats.org/presentationml/2006/main">
  <p:tag name="KSO_WM_SLIDE_BACKGROUND_TYPE" val="frame"/>
</p:tagLst>
</file>

<file path=ppt/tags/tag123.xml><?xml version="1.0" encoding="utf-8"?>
<p:tagLst xmlns:p="http://schemas.openxmlformats.org/presentationml/2006/main">
  <p:tag name="KSO_WM_SLIDE_BACKGROUND_TYPE" val="frame"/>
</p:tagLst>
</file>

<file path=ppt/tags/tag124.xml><?xml version="1.0" encoding="utf-8"?>
<p:tagLst xmlns:p="http://schemas.openxmlformats.org/presentationml/2006/main">
  <p:tag name="KSO_WM_SLIDE_BACKGROUND_TYPE" val="frame"/>
</p:tagLst>
</file>

<file path=ppt/tags/tag125.xml><?xml version="1.0" encoding="utf-8"?>
<p:tagLst xmlns:p="http://schemas.openxmlformats.org/presentationml/2006/main">
  <p:tag name="KSO_WM_SLIDE_BACKGROUND_TYPE" val="frame"/>
</p:tagLst>
</file>

<file path=ppt/tags/tag126.xml><?xml version="1.0" encoding="utf-8"?>
<p:tagLst xmlns:p="http://schemas.openxmlformats.org/presentationml/2006/main">
  <p:tag name="KSO_WM_SLIDE_BACKGROUND_TYPE" val="frame"/>
</p:tagLst>
</file>

<file path=ppt/tags/tag127.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6fd89a98236c4208bde183f51e40e6d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23f91feffda41a79dd1ada13e5be8a4"/>
  <p:tag name="KSO_WM_SLIDE_BACKGROUND_TYPE" val="leftRight"/>
</p:tagLst>
</file>

<file path=ppt/tags/tag1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286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SLIDE_BACKGROUND_TYPE" val="leftRight"/>
</p:tagLst>
</file>

<file path=ppt/tags/tag13.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130.xml><?xml version="1.0" encoding="utf-8"?>
<p:tagLst xmlns:p="http://schemas.openxmlformats.org/presentationml/2006/main">
  <p:tag name="KSO_WM_SLIDE_BACKGROUND_TYPE" val="leftRight"/>
</p:tagLst>
</file>

<file path=ppt/tags/tag131.xml><?xml version="1.0" encoding="utf-8"?>
<p:tagLst xmlns:p="http://schemas.openxmlformats.org/presentationml/2006/main">
  <p:tag name="KSO_WM_SLIDE_BACKGROUND_TYPE" val="leftRight"/>
</p:tagLst>
</file>

<file path=ppt/tags/tag132.xml><?xml version="1.0" encoding="utf-8"?>
<p:tagLst xmlns:p="http://schemas.openxmlformats.org/presentationml/2006/main">
  <p:tag name="KSO_WM_SLIDE_BACKGROUND_TYPE" val="leftRight"/>
</p:tagLst>
</file>

<file path=ppt/tags/tag133.xml><?xml version="1.0" encoding="utf-8"?>
<p:tagLst xmlns:p="http://schemas.openxmlformats.org/presentationml/2006/main">
  <p:tag name="KSO_WM_SLIDE_BACKGROUND_TYPE" val="leftRight"/>
</p:tagLst>
</file>

<file path=ppt/tags/tag134.xml><?xml version="1.0" encoding="utf-8"?>
<p:tagLst xmlns:p="http://schemas.openxmlformats.org/presentationml/2006/main">
  <p:tag name="KSO_WM_SLIDE_BACKGROUND_TYPE" val="leftRight"/>
</p:tagLst>
</file>

<file path=ppt/tags/tag135.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22b7f3f61941cc9439310183b3f0c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ead331ce3e7409997b1527c4897aa3e"/>
  <p:tag name="KSO_WM_SLIDE_BACKGROUND_TYPE" val="topBottom"/>
</p:tagLst>
</file>

<file path=ppt/tags/tag1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286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7.xml><?xml version="1.0" encoding="utf-8"?>
<p:tagLst xmlns:p="http://schemas.openxmlformats.org/presentationml/2006/main">
  <p:tag name="KSO_WM_SLIDE_BACKGROUND_TYPE" val="topBottom"/>
</p:tagLst>
</file>

<file path=ppt/tags/tag138.xml><?xml version="1.0" encoding="utf-8"?>
<p:tagLst xmlns:p="http://schemas.openxmlformats.org/presentationml/2006/main">
  <p:tag name="KSO_WM_SLIDE_BACKGROUND_TYPE" val="topBottom"/>
</p:tagLst>
</file>

<file path=ppt/tags/tag139.xml><?xml version="1.0" encoding="utf-8"?>
<p:tagLst xmlns:p="http://schemas.openxmlformats.org/presentationml/2006/main">
  <p:tag name="KSO_WM_SLIDE_BACKGROUND_TYPE" val="topBottom"/>
</p:tagLst>
</file>

<file path=ppt/tags/tag14.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ags/tag140.xml><?xml version="1.0" encoding="utf-8"?>
<p:tagLst xmlns:p="http://schemas.openxmlformats.org/presentationml/2006/main">
  <p:tag name="KSO_WM_SLIDE_BACKGROUND_TYPE" val="topBottom"/>
</p:tagLst>
</file>

<file path=ppt/tags/tag141.xml><?xml version="1.0" encoding="utf-8"?>
<p:tagLst xmlns:p="http://schemas.openxmlformats.org/presentationml/2006/main">
  <p:tag name="KSO_WM_SLIDE_BACKGROUND_TYPE" val="topBottom"/>
</p:tagLst>
</file>

<file path=ppt/tags/tag142.xml><?xml version="1.0" encoding="utf-8"?>
<p:tagLst xmlns:p="http://schemas.openxmlformats.org/presentationml/2006/main">
  <p:tag name="KSO_WM_SLIDE_BACKGROUND_TYPE" val="topBottom"/>
</p:tagLst>
</file>

<file path=ppt/tags/tag143.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87b3b65adfcd4c039b0b5722ac6a2c2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79b0e1f98d0451bb45b07d935a98d56"/>
  <p:tag name="KSO_WM_SLIDE_BACKGROUND_TYPE" val="bottomTop"/>
</p:tagLst>
</file>

<file path=ppt/tags/tag1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286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SLIDE_BACKGROUND_TYPE" val="bottomTop"/>
</p:tagLst>
</file>

<file path=ppt/tags/tag146.xml><?xml version="1.0" encoding="utf-8"?>
<p:tagLst xmlns:p="http://schemas.openxmlformats.org/presentationml/2006/main">
  <p:tag name="KSO_WM_SLIDE_BACKGROUND_TYPE" val="bottomTop"/>
</p:tagLst>
</file>

<file path=ppt/tags/tag147.xml><?xml version="1.0" encoding="utf-8"?>
<p:tagLst xmlns:p="http://schemas.openxmlformats.org/presentationml/2006/main">
  <p:tag name="KSO_WM_SLIDE_BACKGROUND_TYPE" val="bottomTop"/>
</p:tagLst>
</file>

<file path=ppt/tags/tag148.xml><?xml version="1.0" encoding="utf-8"?>
<p:tagLst xmlns:p="http://schemas.openxmlformats.org/presentationml/2006/main">
  <p:tag name="KSO_WM_SLIDE_BACKGROUND_TYPE" val="bottomTop"/>
</p:tagLst>
</file>

<file path=ppt/tags/tag149.xml><?xml version="1.0" encoding="utf-8"?>
<p:tagLst xmlns:p="http://schemas.openxmlformats.org/presentationml/2006/main">
  <p:tag name="KSO_WM_SLIDE_BACKGROUND_TYPE" val="bottomTop"/>
</p:tagLst>
</file>

<file path=ppt/tags/tag15.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150.xml><?xml version="1.0" encoding="utf-8"?>
<p:tagLst xmlns:p="http://schemas.openxmlformats.org/presentationml/2006/main">
  <p:tag name="KSO_WM_SLIDE_BACKGROUND_TYPE" val="bottomTop"/>
</p:tagLst>
</file>

<file path=ppt/tags/tag151.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47e2da66d3d64d5392d9829407a6973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c601fac6e8148afa1e29e3274e94576"/>
  <p:tag name="KSO_WM_SLIDE_BACKGROUND_TYPE" val="navigation"/>
</p:tagLst>
</file>

<file path=ppt/tags/tag1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286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a"/>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3.xml><?xml version="1.0" encoding="utf-8"?>
<p:tagLst xmlns:p="http://schemas.openxmlformats.org/presentationml/2006/main">
  <p:tag name="KSO_WM_SLIDE_BACKGROUND_TYPE" val="navigation"/>
</p:tagLst>
</file>

<file path=ppt/tags/tag154.xml><?xml version="1.0" encoding="utf-8"?>
<p:tagLst xmlns:p="http://schemas.openxmlformats.org/presentationml/2006/main">
  <p:tag name="KSO_WM_SLIDE_BACKGROUND_TYPE" val="navigation"/>
</p:tagLst>
</file>

<file path=ppt/tags/tag155.xml><?xml version="1.0" encoding="utf-8"?>
<p:tagLst xmlns:p="http://schemas.openxmlformats.org/presentationml/2006/main">
  <p:tag name="KSO_WM_SLIDE_BACKGROUND_TYPE" val="navigation"/>
</p:tagLst>
</file>

<file path=ppt/tags/tag156.xml><?xml version="1.0" encoding="utf-8"?>
<p:tagLst xmlns:p="http://schemas.openxmlformats.org/presentationml/2006/main">
  <p:tag name="KSO_WM_SLIDE_BACKGROUND_TYPE" val="navigation"/>
</p:tagLst>
</file>

<file path=ppt/tags/tag157.xml><?xml version="1.0" encoding="utf-8"?>
<p:tagLst xmlns:p="http://schemas.openxmlformats.org/presentationml/2006/main">
  <p:tag name="KSO_WM_SLIDE_BACKGROUND_TYPE" val="navigation"/>
</p:tagLst>
</file>

<file path=ppt/tags/tag158.xml><?xml version="1.0" encoding="utf-8"?>
<p:tagLst xmlns:p="http://schemas.openxmlformats.org/presentationml/2006/main">
  <p:tag name="KSO_WM_SLIDE_BACKGROUND_TYPE" val="navigation"/>
</p:tagLst>
</file>

<file path=ppt/tags/tag159.xml><?xml version="1.0" encoding="utf-8"?>
<p:tagLst xmlns:p="http://schemas.openxmlformats.org/presentationml/2006/main">
  <p:tag name="KSO_WM_SLIDE_BACKGROUND_TYPE" val="navigation"/>
</p:tagLst>
</file>

<file path=ppt/tags/tag16.xml><?xml version="1.0" encoding="utf-8"?>
<p:tagLst xmlns:p="http://schemas.openxmlformats.org/presentationml/2006/main">
  <p:tag name="KSO_WM_UNIT_SUBTYPE" val="r"/>
  <p:tag name="KSO_WM_TEMPLATE_CATEGORY" val="chip"/>
  <p:tag name="KSO_WM_TEMPLATE_INDEX" val="20221511"/>
  <p:tag name="KSO_WM_UNIT_TYPE" val="i"/>
  <p:tag name="KSO_WM_UNIT_INDEX" val="1"/>
  <p:tag name="KSO_WM_UNIT_ID" val="chip20221511_1*i*1"/>
  <p:tag name="KSO_WM_BEAUTIFY_FLAG" val="#wm#"/>
  <p:tag name="KSO_WM_TAG_VERSION" val="1.0"/>
  <p:tag name="KSO_WM_CHIP_GROUPID" val="61e90f30ed82453644596865"/>
  <p:tag name="KSO_WM_CHIP_XID" val="61f0fb08ed824536445b8ba2"/>
  <p:tag name="KSO_WM_UNIT_DEC_AREA_ID" val="47981c7bf8f544bdaf185218ae30334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9e37b54abce4e91a58d7dd74ae0e2f0"/>
</p:tagLst>
</file>

<file path=ppt/tags/tag160.xml><?xml version="1.0" encoding="utf-8"?>
<p:tagLst xmlns:p="http://schemas.openxmlformats.org/presentationml/2006/main">
  <p:tag name="KSO_WM_SLIDE_BACKGROUND_TYPE" val="navigation"/>
</p:tagLst>
</file>

<file path=ppt/tags/tag161.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210f914d07f14946b7334ad223b9abe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38f191f4abc461fb94a46b515909dc5"/>
  <p:tag name="KSO_WM_SLIDE_BACKGROUND_TYPE" val="belt"/>
</p:tagLst>
</file>

<file path=ppt/tags/tag1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286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SLIDE_BACKGROUND_TYPE" val="belt"/>
</p:tagLst>
</file>

<file path=ppt/tags/tag164.xml><?xml version="1.0" encoding="utf-8"?>
<p:tagLst xmlns:p="http://schemas.openxmlformats.org/presentationml/2006/main">
  <p:tag name="KSO_WM_SLIDE_BACKGROUND_TYPE" val="belt"/>
</p:tagLst>
</file>

<file path=ppt/tags/tag165.xml><?xml version="1.0" encoding="utf-8"?>
<p:tagLst xmlns:p="http://schemas.openxmlformats.org/presentationml/2006/main">
  <p:tag name="KSO_WM_SLIDE_BACKGROUND_TYPE" val="belt"/>
</p:tagLst>
</file>

<file path=ppt/tags/tag166.xml><?xml version="1.0" encoding="utf-8"?>
<p:tagLst xmlns:p="http://schemas.openxmlformats.org/presentationml/2006/main">
  <p:tag name="KSO_WM_SLIDE_BACKGROUND_TYPE" val="belt"/>
</p:tagLst>
</file>

<file path=ppt/tags/tag167.xml><?xml version="1.0" encoding="utf-8"?>
<p:tagLst xmlns:p="http://schemas.openxmlformats.org/presentationml/2006/main">
  <p:tag name="KSO_WM_SLIDE_BACKGROUND_TYPE" val="belt"/>
</p:tagLst>
</file>

<file path=ppt/tags/tag168.xml><?xml version="1.0" encoding="utf-8"?>
<p:tagLst xmlns:p="http://schemas.openxmlformats.org/presentationml/2006/main">
  <p:tag name="KSO_WM_TEMPLATE_CATEGORY" val="custom"/>
  <p:tag name="KSO_WM_TEMPLATE_INDEX" val="20221511"/>
</p:tagLst>
</file>

<file path=ppt/tags/tag169.xml><?xml version="1.0" encoding="utf-8"?>
<p:tagLst xmlns:p="http://schemas.openxmlformats.org/presentationml/2006/main">
  <p:tag name="KSO_WM_TEMPLATE_CATEGORY" val="custom"/>
  <p:tag name="KSO_WM_TEMPLATE_INDEX" val="20221511"/>
</p:tagLst>
</file>

<file path=ppt/tags/tag17.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2*i*1"/>
  <p:tag name="KSO_WM_BEAUTIFY_FLAG" val="#wm#"/>
  <p:tag name="KSO_WM_TAG_VERSION" val="1.0"/>
  <p:tag name="KSO_WM_CHIP_GROUPID" val="61e90f30ed82453644596865"/>
  <p:tag name="KSO_WM_CHIP_XID" val="61f0fb08ed824536445b8b9a"/>
  <p:tag name="KSO_WM_UNIT_DEC_AREA_ID" val="a691d78f15af48589d5291bffabfa2f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9b71fcc1a0014f0f8b602799420e6aa9"/>
</p:tagLst>
</file>

<file path=ppt/tags/tag170.xml><?xml version="1.0" encoding="utf-8"?>
<p:tagLst xmlns:p="http://schemas.openxmlformats.org/presentationml/2006/main">
  <p:tag name="KSO_WM_BEAUTIFY_FLAG" val="#wm#"/>
  <p:tag name="KSO_WM_TAG_VERSION" val="1.0"/>
  <p:tag name="KSO_WM_TEMPLATE_CATEGORY" val="custom"/>
  <p:tag name="KSO_WM_TEMPLATE_INDEX" val="20221511"/>
  <p:tag name="KSO_WM_CHIP_COLORING" val="2"/>
</p:tagLst>
</file>

<file path=ppt/tags/tag171.xml><?xml version="1.0" encoding="utf-8"?>
<p:tagLst xmlns:p="http://schemas.openxmlformats.org/presentationml/2006/main">
  <p:tag name="KSO_WM_UNIT_DEFAULT_FONT" val="66;72;2"/>
  <p:tag name="KSO_WM_UNIT_BLOCK" val="0"/>
  <p:tag name="KSO_WM_UNIT_DEC_AREA_ID" val="25a88d22eac84c9a904dee6196c449cb"/>
  <p:tag name="KSO_WM_UNIT_ISCONTENTSTITLE" val="0"/>
  <p:tag name="KSO_WM_UNIT_ISNUMDGMTITLE" val="0"/>
  <p:tag name="KSO_WM_UNIT_PRESET_TEXT" val="卡通风格学期汇报"/>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1511_1*a*1"/>
  <p:tag name="KSO_WM_TEMPLATE_CATEGORY" val="custom"/>
  <p:tag name="KSO_WM_TEMPLATE_INDEX" val="20221511"/>
  <p:tag name="KSO_WM_UNIT_LAYERLEVEL" val="1"/>
  <p:tag name="KSO_WM_TAG_VERSION" val="1.0"/>
  <p:tag name="KSO_WM_BEAUTIFY_FLAG" val="#wm#"/>
  <p:tag name="KSO_WM_CHIP_GROUPID" val="61888f3804b8904ebc64542d"/>
  <p:tag name="KSO_WM_CHIP_XID" val="61888f3804b8904ebc64542a"/>
  <p:tag name="KSO_WM_CHIP_FILLAREA_FILL_RULE" val="{&quot;fill_align&quot;:&quot;cm&quot;,&quot;fill_mode&quot;:&quot;adaptive&quot;,&quot;sacle_strategy&quot;:&quot;smart&quot;}"/>
  <p:tag name="KSO_WM_ASSEMBLE_CHIP_INDEX" val="43d0f6b5363c42f881765fcdd212b1b0"/>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DEFAULT_FONT" val="18;20;2"/>
  <p:tag name="KSO_WM_UNIT_BLOCK" val="0"/>
  <p:tag name="KSO_WM_UNIT_DEC_AREA_ID" val="5569fae2e72340b981cea83d5dd1a9a4"/>
  <p:tag name="KSO_WM_UNIT_HIGHLIGHT" val="0"/>
  <p:tag name="KSO_WM_UNIT_COMPATIBLE" val="0"/>
  <p:tag name="KSO_WM_UNIT_DIAGRAM_ISNUMVISUAL" val="0"/>
  <p:tag name="KSO_WM_UNIT_DIAGRAM_ISREFERUNIT" val="0"/>
  <p:tag name="KSO_WM_UNIT_TYPE" val="b"/>
  <p:tag name="KSO_WM_UNIT_INDEX" val="1"/>
  <p:tag name="KSO_WM_UNIT_ID" val="custom20221511_1*b*1"/>
  <p:tag name="KSO_WM_TEMPLATE_CATEGORY" val="custom"/>
  <p:tag name="KSO_WM_TEMPLATE_INDEX" val="20221511"/>
  <p:tag name="KSO_WM_UNIT_LAYERLEVEL" val="1"/>
  <p:tag name="KSO_WM_TAG_VERSION" val="1.0"/>
  <p:tag name="KSO_WM_BEAUTIFY_FLAG" val="#wm#"/>
  <p:tag name="KSO_WM_UNIT_ISCONTENTSTITLE" val="0"/>
  <p:tag name="KSO_WM_UNIT_ISNUMDGMTITLE" val="0"/>
  <p:tag name="KSO_WM_UNIT_PRESET_TEXT" val="单击此处添加副标题"/>
  <p:tag name="KSO_WM_UNIT_NOCLEAR" val="0"/>
  <p:tag name="KSO_WM_UNIT_VALUE" val="70"/>
  <p:tag name="KSO_WM_CHIP_GROUPID" val="61888f3804b8904ebc64542d"/>
  <p:tag name="KSO_WM_CHIP_XID" val="61888f3804b8904ebc64542a"/>
  <p:tag name="KSO_WM_CHIP_FILLAREA_FILL_RULE" val="{&quot;fill_align&quot;:&quot;cm&quot;,&quot;fill_mode&quot;:&quot;adaptive&quot;,&quot;sacle_strategy&quot;:&quot;smart&quot;}"/>
  <p:tag name="KSO_WM_ASSEMBLE_CHIP_INDEX" val="43d0f6b5363c42f881765fcdd212b1b0"/>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BLOCK" val="0"/>
  <p:tag name="KSO_WM_UNIT_DEC_AREA_ID" val="31db6b15cdd242f7aa954f1e82c2e7cd"/>
  <p:tag name="KSO_WM_UNIT_HIGHLIGHT" val="0"/>
  <p:tag name="KSO_WM_UNIT_COMPATIBLE" val="0"/>
  <p:tag name="KSO_WM_UNIT_DIAGRAM_ISNUMVISUAL" val="0"/>
  <p:tag name="KSO_WM_UNIT_DIAGRAM_ISREFERUNIT" val="0"/>
  <p:tag name="KSO_WM_UNIT_TYPE" val="i"/>
  <p:tag name="KSO_WM_UNIT_INDEX" val="1"/>
  <p:tag name="KSO_WM_UNIT_ID" val="custom20221511_1*i*1"/>
  <p:tag name="KSO_WM_TEMPLATE_CATEGORY" val="custom"/>
  <p:tag name="KSO_WM_TEMPLATE_INDEX" val="20221511"/>
  <p:tag name="KSO_WM_UNIT_LAYERLEVEL" val="1"/>
  <p:tag name="KSO_WM_TAG_VERSION" val="1.0"/>
  <p:tag name="KSO_WM_BEAUTIFY_FLAG" val="#wm#"/>
  <p:tag name="KSO_WM_UNIT_SM_LIMIT_TYPE" val="3"/>
  <p:tag name="KSO_WM_UNIT_DECORATE_INFO" val="{&quot;DecorateInfoH&quot;:{&quot;IsAbs&quot;:true},&quot;DecorateInfoW&quot;:{&quot;IsAbs&quot;:true},&quot;DecorateInfoX&quot;:{&quot;IsAbs&quot;:true,&quot;Pos&quot;:1},&quot;DecorateInfoY&quot;:{&quot;IsAbs&quot;:true,&quot;Pos&quot;:2},&quot;ReferentInfo&quot;:{&quot;Id&quot;:&quot;610176c435a6424a93dfa42f9f910a38&quot;,&quot;X&quot;:{&quot;Pos&quot;:1},&quot;Y&quot;:{&quot;Pos&quot;:1}},&quot;whChangeMode&quot;:0}"/>
  <p:tag name="KSO_WM_CHIP_GROUPID" val="61888f3804b8904ebc64542d"/>
  <p:tag name="KSO_WM_CHIP_XID" val="61888f3804b8904ebc64542a"/>
  <p:tag name="KSO_WM_CHIP_FILLAREA_FILL_RULE" val="{&quot;fill_align&quot;:&quot;cm&quot;,&quot;fill_mode&quot;:&quot;adaptive&quot;,&quot;sacle_strategy&quot;:&quot;smart&quot;}"/>
  <p:tag name="KSO_WM_UNIT_DEC_SUPPORTCHANGEPIC" val="0"/>
  <p:tag name="KSO_WM_UNIT_DEC_CHANGEPICRESERVED" val="0"/>
  <p:tag name="KSO_WM_ASSEMBLE_CHIP_INDEX" val="43d0f6b5363c42f881765fcdd212b1b0"/>
  <p:tag name="KSO_WM_UNIT_LINE_FORE_SCHEMECOLOR_INDEX_BRIGHTNESS" val="0.15"/>
  <p:tag name="KSO_WM_UNIT_LINE_FORE_SCHEMECOLOR_INDEX" val="13"/>
  <p:tag name="KSO_WM_UNIT_LINE_FILL_TYPE" val="2"/>
</p:tagLst>
</file>

<file path=ppt/tags/tag174.xml><?xml version="1.0" encoding="utf-8"?>
<p:tagLst xmlns:p="http://schemas.openxmlformats.org/presentationml/2006/main">
  <p:tag name="KSO_WM_UNIT_BLOCK" val="0"/>
  <p:tag name="KSO_WM_UNIT_DEC_AREA_ID" val="b418f0f90d1e4e0bb8653b3dfdf19a16"/>
  <p:tag name="KSO_WM_UNIT_HIGHLIGHT" val="0"/>
  <p:tag name="KSO_WM_UNIT_COMPATIBLE" val="0"/>
  <p:tag name="KSO_WM_UNIT_DIAGRAM_ISNUMVISUAL" val="0"/>
  <p:tag name="KSO_WM_UNIT_DIAGRAM_ISREFERUNIT" val="0"/>
  <p:tag name="KSO_WM_UNIT_TYPE" val="i"/>
  <p:tag name="KSO_WM_UNIT_INDEX" val="2"/>
  <p:tag name="KSO_WM_UNIT_ID" val="custom20221511_1*i*2"/>
  <p:tag name="KSO_WM_TEMPLATE_CATEGORY" val="custom"/>
  <p:tag name="KSO_WM_TEMPLATE_INDEX" val="20221511"/>
  <p:tag name="KSO_WM_UNIT_LAYERLEVEL" val="1"/>
  <p:tag name="KSO_WM_TAG_VERSION" val="1.0"/>
  <p:tag name="KSO_WM_BEAUTIFY_FLAG" val="#wm#"/>
  <p:tag name="KSO_WM_UNIT_SM_LIMIT_TYPE" val="3"/>
  <p:tag name="KSO_WM_UNIT_DECORATE_INFO" val="{&quot;DecorateInfoH&quot;:{&quot;IsAbs&quot;:true},&quot;DecorateInfoW&quot;:{&quot;IsAbs&quot;:true},&quot;DecorateInfoX&quot;:{&quot;IsAbs&quot;:true,&quot;Pos&quot;:1},&quot;DecorateInfoY&quot;:{&quot;IsAbs&quot;:true,&quot;Pos&quot;:1},&quot;ReferentInfo&quot;:{&quot;Id&quot;:&quot;610176c435a6424a93dfa42f9f910a38&quot;,&quot;X&quot;:{&quot;Pos&quot;:1},&quot;Y&quot;:{&quot;Pos&quot;:1}},&quot;whChangeMode&quot;:0}"/>
  <p:tag name="KSO_WM_CHIP_GROUPID" val="61888f3804b8904ebc64542d"/>
  <p:tag name="KSO_WM_CHIP_XID" val="61888f3804b8904ebc64542a"/>
  <p:tag name="KSO_WM_CHIP_FILLAREA_FILL_RULE" val="{&quot;fill_align&quot;:&quot;cm&quot;,&quot;fill_mode&quot;:&quot;adaptive&quot;,&quot;sacle_strategy&quot;:&quot;smart&quot;}"/>
  <p:tag name="KSO_WM_UNIT_DEC_SUPPORTCHANGEPIC" val="0"/>
  <p:tag name="KSO_WM_UNIT_DEC_CHANGEPICRESERVED" val="0"/>
  <p:tag name="KSO_WM_ASSEMBLE_CHIP_INDEX" val="43d0f6b5363c42f881765fcdd212b1b0"/>
  <p:tag name="KSO_WM_UNIT_LINE_FORE_SCHEMECOLOR_INDEX_BRIGHTNESS" val="0.15"/>
  <p:tag name="KSO_WM_UNIT_LINE_FORE_SCHEMECOLOR_INDEX" val="13"/>
  <p:tag name="KSO_WM_UNIT_LINE_FILL_TYPE" val="2"/>
</p:tagLst>
</file>

<file path=ppt/tags/tag175.xml><?xml version="1.0" encoding="utf-8"?>
<p:tagLst xmlns:p="http://schemas.openxmlformats.org/presentationml/2006/main">
  <p:tag name="KSO_WM_UNIT_DEFAULT_FONT" val="14;16;2"/>
  <p:tag name="KSO_WM_UNIT_BLOCK" val="0"/>
  <p:tag name="KSO_WM_UNIT_DEC_AREA_ID" val="610176c435a6424a93dfa42f9f910a38"/>
  <p:tag name="KSO_WM_UNIT_SUBTYPE" val="a"/>
  <p:tag name="KSO_WM_UNIT_PRESET_TEXT" val="演讲人姓名"/>
  <p:tag name="KSO_WM_UNIT_NOCLEAR" val="0"/>
  <p:tag name="KSO_WM_UNIT_VALUE" val="24"/>
  <p:tag name="KSO_WM_UNIT_HIGHLIGHT" val="0"/>
  <p:tag name="KSO_WM_UNIT_COMPATIBLE" val="0"/>
  <p:tag name="KSO_WM_UNIT_DIAGRAM_ISNUMVISUAL" val="0"/>
  <p:tag name="KSO_WM_UNIT_DIAGRAM_ISREFERUNIT" val="0"/>
  <p:tag name="KSO_WM_UNIT_TYPE" val="f"/>
  <p:tag name="KSO_WM_UNIT_INDEX" val="1"/>
  <p:tag name="KSO_WM_UNIT_ID" val="custom20221511_1*f*1"/>
  <p:tag name="KSO_WM_TEMPLATE_CATEGORY" val="custom"/>
  <p:tag name="KSO_WM_TEMPLATE_INDEX" val="20221511"/>
  <p:tag name="KSO_WM_UNIT_LAYERLEVEL" val="1"/>
  <p:tag name="KSO_WM_TAG_VERSION" val="1.0"/>
  <p:tag name="KSO_WM_BEAUTIFY_FLAG" val="#wm#"/>
  <p:tag name="KSO_WM_CHIP_GROUPID" val="61888f3804b8904ebc64542d"/>
  <p:tag name="KSO_WM_CHIP_XID" val="61888f3804b8904ebc64542a"/>
  <p:tag name="KSO_WM_CHIP_FILLAREA_FILL_RULE" val="{&quot;fill_align&quot;:&quot;cm&quot;,&quot;fill_mode&quot;:&quot;adaptive&quot;,&quot;sacle_strategy&quot;:&quot;smart&quot;}"/>
  <p:tag name="KSO_WM_ASSEMBLE_CHIP_INDEX" val="43d0f6b5363c42f881765fcdd212b1b0"/>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21511_1*i*3"/>
  <p:tag name="KSO_WM_TEMPLATE_CATEGORY" val="custom"/>
  <p:tag name="KSO_WM_TEMPLATE_INDEX" val="20221511"/>
  <p:tag name="KSO_WM_UNIT_LAYERLEVEL" val="1"/>
  <p:tag name="KSO_WM_TAG_VERSION" val="1.0"/>
  <p:tag name="KSO_WM_BEAUTIFY_FLAG" val="#wm#"/>
  <p:tag name="KSO_WM_UNIT_SM_LIMIT_TYPE" val="0"/>
  <p:tag name="KSO_WM_UNIT_BLOCK" val="0"/>
  <p:tag name="KSO_WM_UNIT_DEC_AREA_ID" val="bd0d1ac6d1c443a7bb1092c49991fee2"/>
  <p:tag name="KSO_WM_UNIT_DECORATE_INFO" val="{&quot;DecorateInfoH&quot;:{&quot;IsAbs&quot;:true},&quot;DecorateInfoW&quot;:{&quot;IsAbs&quot;:true},&quot;DecorateInfoX&quot;:{&quot;IsAbs&quot;:true,&quot;Pos&quot;:2},&quot;DecorateInfoY&quot;:{&quot;IsAbs&quot;:true,&quot;Pos&quot;:1},&quot;ReferentInfo&quot;:{&quot;Id&quot;:&quot;e8947f92577845d984df1b5cdbd8cfe3&quot;,&quot;X&quot;:{&quot;Pos&quot;:0},&quot;Y&quot;:{&quot;Pos&quot;:1}},&quot;whChangeMode&quot;:0}"/>
  <p:tag name="KSO_WM_CHIP_GROUPID" val="61888f3804b8904ebc64542d"/>
  <p:tag name="KSO_WM_CHIP_XID" val="61888f3804b8904ebc64542a"/>
  <p:tag name="KSO_WM_CHIP_FILLAREA_FILL_RULE" val="{&quot;fill_align&quot;:&quot;cm&quot;,&quot;fill_mode&quot;:&quot;adaptive&quot;,&quot;sacle_strategy&quot;:&quot;smart&quot;}"/>
  <p:tag name="KSO_WM_UNIT_DEC_SUPPORTCHANGEPIC" val="0"/>
  <p:tag name="KSO_WM_UNIT_DEC_CHANGEPICRESERVED" val="0"/>
  <p:tag name="KSO_WM_ASSEMBLE_CHIP_INDEX" val="43d0f6b5363c42f881765fcdd212b1b0"/>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21511_1*i*4"/>
  <p:tag name="KSO_WM_TEMPLATE_CATEGORY" val="custom"/>
  <p:tag name="KSO_WM_TEMPLATE_INDEX" val="20221511"/>
  <p:tag name="KSO_WM_UNIT_LAYERLEVEL" val="1"/>
  <p:tag name="KSO_WM_TAG_VERSION" val="1.0"/>
  <p:tag name="KSO_WM_BEAUTIFY_FLAG" val="#wm#"/>
  <p:tag name="KSO_WM_UNIT_SM_LIMIT_TYPE" val="0"/>
  <p:tag name="KSO_WM_UNIT_BLOCK" val="0"/>
  <p:tag name="KSO_WM_UNIT_DEC_AREA_ID" val="e8947f92577845d984df1b5cdbd8cfe3"/>
  <p:tag name="KSO_WM_UNIT_DECORATE_INFO" val="{&quot;DecorateInfoH&quot;:{&quot;IsAbs&quot;:true},&quot;DecorateInfoW&quot;:{&quot;IsAbs&quot;:true},&quot;DecorateInfoX&quot;:{&quot;IsAbs&quot;:true,&quot;Pos&quot;:1},&quot;DecorateInfoY&quot;:{&quot;IsAbs&quot;:true,&quot;Pos&quot;:2},&quot;ReferentInfo&quot;:{&quot;Id&quot;:&quot;25a88d22eac84c9a904dee6196c449cb&quot;,&quot;X&quot;:{&quot;Pos&quot;:1},&quot;Y&quot;:{&quot;Pos&quot;:0}},&quot;whChangeMode&quot;:0}"/>
  <p:tag name="KSO_WM_CHIP_GROUPID" val="61888f3804b8904ebc64542d"/>
  <p:tag name="KSO_WM_CHIP_XID" val="61888f3804b8904ebc64542a"/>
  <p:tag name="KSO_WM_CHIP_FILLAREA_FILL_RULE" val="{&quot;fill_align&quot;:&quot;cm&quot;,&quot;fill_mode&quot;:&quot;adaptive&quot;,&quot;sacle_strategy&quot;:&quot;smart&quot;}"/>
  <p:tag name="KSO_WM_UNIT_DEC_SUPPORTCHANGEPIC" val="0"/>
  <p:tag name="KSO_WM_UNIT_DEC_CHANGEPICRESERVED" val="0"/>
  <p:tag name="KSO_WM_ASSEMBLE_CHIP_INDEX" val="43d0f6b5363c42f881765fcdd212b1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21511_1*i*5"/>
  <p:tag name="KSO_WM_TEMPLATE_CATEGORY" val="custom"/>
  <p:tag name="KSO_WM_TEMPLATE_INDEX" val="20221511"/>
  <p:tag name="KSO_WM_UNIT_LAYERLEVEL" val="1"/>
  <p:tag name="KSO_WM_TAG_VERSION" val="1.0"/>
  <p:tag name="KSO_WM_BEAUTIFY_FLAG" val="#wm#"/>
  <p:tag name="KSO_WM_UNIT_SM_LIMIT_TYPE" val="0"/>
  <p:tag name="KSO_WM_UNIT_BLOCK" val="0"/>
  <p:tag name="KSO_WM_UNIT_DEC_AREA_ID" val="e4bbef45826b4bc7af4ce86df6d72d7c"/>
  <p:tag name="KSO_WM_UNIT_DECORATE_INFO" val="{&quot;DecorateInfoH&quot;:{&quot;IsAbs&quot;:true},&quot;DecorateInfoW&quot;:{&quot;IsAbs&quot;:true},&quot;DecorateInfoX&quot;:{&quot;IsAbs&quot;:true,&quot;Pos&quot;:0},&quot;DecorateInfoY&quot;:{&quot;IsAbs&quot;:true,&quot;Pos&quot;:1},&quot;ReferentInfo&quot;:{&quot;Id&quot;:&quot;e8947f92577845d984df1b5cdbd8cfe3&quot;,&quot;X&quot;:{&quot;Pos&quot;:2},&quot;Y&quot;:{&quot;Pos&quot;:1}},&quot;whChangeMode&quot;:0}"/>
  <p:tag name="KSO_WM_CHIP_GROUPID" val="61888f3804b8904ebc64542d"/>
  <p:tag name="KSO_WM_CHIP_XID" val="61888f3804b8904ebc64542a"/>
  <p:tag name="KSO_WM_CHIP_FILLAREA_FILL_RULE" val="{&quot;fill_align&quot;:&quot;cm&quot;,&quot;fill_mode&quot;:&quot;adaptive&quot;,&quot;sacle_strategy&quot;:&quot;smart&quot;}"/>
  <p:tag name="KSO_WM_UNIT_DEC_SUPPORTCHANGEPIC" val="0"/>
  <p:tag name="KSO_WM_UNIT_DEC_CHANGEPICRESERVED" val="0"/>
  <p:tag name="KSO_WM_ASSEMBLE_CHIP_INDEX" val="43d0f6b5363c42f881765fcdd212b1b0"/>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21511_1*i*6"/>
  <p:tag name="KSO_WM_TEMPLATE_CATEGORY" val="custom"/>
  <p:tag name="KSO_WM_TEMPLATE_INDEX" val="20221511"/>
  <p:tag name="KSO_WM_UNIT_LAYERLEVEL" val="1"/>
  <p:tag name="KSO_WM_TAG_VERSION" val="1.0"/>
  <p:tag name="KSO_WM_BEAUTIFY_FLAG" val="#wm#"/>
  <p:tag name="KSO_WM_UNIT_SM_LIMIT_TYPE" val="0"/>
  <p:tag name="KSO_WM_UNIT_BLOCK" val="0"/>
  <p:tag name="KSO_WM_UNIT_DEC_AREA_ID" val="64ea3c22f51643778b605e8161217ca5"/>
  <p:tag name="KSO_WM_UNIT_DECORATE_INFO" val="{&quot;DecorateInfoH&quot;:{&quot;IsAbs&quot;:true},&quot;DecorateInfoW&quot;:{&quot;IsAbs&quot;:true},&quot;DecorateInfoX&quot;:{&quot;IsAbs&quot;:true,&quot;Pos&quot;:2},&quot;DecorateInfoY&quot;:{&quot;IsAbs&quot;:true,&quot;Pos&quot;:1},&quot;ReferentInfo&quot;:{&quot;Id&quot;:&quot;e8947f92577845d984df1b5cdbd8cfe3&quot;,&quot;X&quot;:{&quot;Pos&quot;:0},&quot;Y&quot;:{&quot;Pos&quot;:1}},&quot;whChangeMode&quot;:0}"/>
  <p:tag name="KSO_WM_CHIP_GROUPID" val="61888f3804b8904ebc64542d"/>
  <p:tag name="KSO_WM_CHIP_XID" val="61888f3804b8904ebc64542a"/>
  <p:tag name="KSO_WM_CHIP_FILLAREA_FILL_RULE" val="{&quot;fill_align&quot;:&quot;cm&quot;,&quot;fill_mode&quot;:&quot;adaptive&quot;,&quot;sacle_strategy&quot;:&quot;smart&quot;}"/>
  <p:tag name="KSO_WM_UNIT_DEC_SUPPORTCHANGEPIC" val="0"/>
  <p:tag name="KSO_WM_UNIT_DEC_CHANGEPICRESERVED" val="0"/>
  <p:tag name="KSO_WM_ASSEMBLE_CHIP_INDEX" val="43d0f6b5363c42f881765fcdd212b1b0"/>
  <p:tag name="KSO_WM_UNIT_LINE_FORE_SCHEMECOLOR_INDEX_BRIGHTNESS" val="0.6"/>
  <p:tag name="KSO_WM_UNIT_LINE_FORE_SCHEMECOLOR_INDEX" val="5"/>
  <p:tag name="KSO_WM_UNIT_LINE_FILL_TYPE" val="2"/>
</p:tagLst>
</file>

<file path=ppt/tags/tag18.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21511_1*i*7"/>
  <p:tag name="KSO_WM_TEMPLATE_CATEGORY" val="custom"/>
  <p:tag name="KSO_WM_TEMPLATE_INDEX" val="20221511"/>
  <p:tag name="KSO_WM_UNIT_LAYERLEVEL" val="1"/>
  <p:tag name="KSO_WM_TAG_VERSION" val="1.0"/>
  <p:tag name="KSO_WM_BEAUTIFY_FLAG" val="#wm#"/>
  <p:tag name="KSO_WM_UNIT_SM_LIMIT_TYPE" val="0"/>
  <p:tag name="KSO_WM_UNIT_BLOCK" val="0"/>
  <p:tag name="KSO_WM_UNIT_DEC_AREA_ID" val="14dfdca91f49495c84efb26e850bec19"/>
  <p:tag name="KSO_WM_UNIT_DECORATE_INFO" val="{&quot;DecorateInfoH&quot;:{&quot;IsAbs&quot;:true},&quot;DecorateInfoW&quot;:{&quot;IsAbs&quot;:true},&quot;DecorateInfoX&quot;:{&quot;IsAbs&quot;:true,&quot;Pos&quot;:0},&quot;DecorateInfoY&quot;:{&quot;IsAbs&quot;:true,&quot;Pos&quot;:1},&quot;ReferentInfo&quot;:{&quot;Id&quot;:&quot;e8947f92577845d984df1b5cdbd8cfe3&quot;,&quot;X&quot;:{&quot;Pos&quot;:2},&quot;Y&quot;:{&quot;Pos&quot;:1}},&quot;whChangeMode&quot;:0}"/>
  <p:tag name="KSO_WM_CHIP_GROUPID" val="61888f3804b8904ebc64542d"/>
  <p:tag name="KSO_WM_CHIP_XID" val="61888f3804b8904ebc64542a"/>
  <p:tag name="KSO_WM_CHIP_FILLAREA_FILL_RULE" val="{&quot;fill_align&quot;:&quot;cm&quot;,&quot;fill_mode&quot;:&quot;adaptive&quot;,&quot;sacle_strategy&quot;:&quot;smart&quot;}"/>
  <p:tag name="KSO_WM_UNIT_DEC_SUPPORTCHANGEPIC" val="0"/>
  <p:tag name="KSO_WM_UNIT_DEC_CHANGEPICRESERVED" val="0"/>
  <p:tag name="KSO_WM_ASSEMBLE_CHIP_INDEX" val="43d0f6b5363c42f881765fcdd212b1b0"/>
  <p:tag name="KSO_WM_UNIT_LINE_FORE_SCHEMECOLOR_INDEX_BRIGHTNESS" val="0.6"/>
  <p:tag name="KSO_WM_UNIT_LINE_FORE_SCHEMECOLOR_INDEX" val="5"/>
  <p:tag name="KSO_WM_UNIT_LINE_FILL_TYPE" val="2"/>
</p:tagLst>
</file>

<file path=ppt/tags/tag181.xml><?xml version="1.0" encoding="utf-8"?>
<p:tagLst xmlns:p="http://schemas.openxmlformats.org/presentationml/2006/main">
  <p:tag name="KSO_WM_SLIDE_ID" val="custom20221511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1511"/>
  <p:tag name="KSO_WM_SLIDE_LAYOUT" val="a_b_f"/>
  <p:tag name="KSO_WM_SLIDE_LAYOUT_CNT" val="1_1_1"/>
  <p:tag name="KSO_WM_CHIP_INFOS" val="{&quot;type&quot;:0,&quot;layout_type&quot;:&quot;1_NF_C_3&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useType&quot;:[&quot;ppt&quot;]}"/>
  <p:tag name="KSO_WM_CHIP_FILLPROP" val="[[{&quot;text_align&quot;:&quot;cm&quot;,&quot;text_direction&quot;:&quot;horizontal&quot;,&quot;support_big_font&quot;:false,&quot;picture_toward&quot;:0,&quot;picture_dockside&quot;:[],&quot;fill_id&quot;:&quot;96eefa8a9f884552bce8fe8b1f51256e&quot;,&quot;fill_align&quot;:&quot;cm&quot;,&quot;chip_types&quot;:[&quot;header&quot;,&quot;wordpuzzle&quot;]}]]"/>
  <p:tag name="KSO_WM_CHIP_DECFILLPROP" val="[]"/>
  <p:tag name="KSO_WM_CHIP_XID" val="6130962bc37455bdf62aa281"/>
  <p:tag name="KSO_WM_CHIP_GROUPID" val="6130962bc37455bdf62aa280"/>
  <p:tag name="KSO_WM_SLIDE_LAYOUT_INFO" val="{&quot;id&quot;:&quot;2022-02-22T10:34:11&quot;,&quot;margin&quot;:{&quot;bottom&quot;:4.488674163818359,&quot;left&quot;:5.52097225189209,&quot;right&quot;:5.52097225189209,&quot;top&quot;:5.95443058013916},&quot;type&quot;:0}"/>
  <p:tag name="KSO_WM_SLIDE_BK_DARK_LIGHT" val="2"/>
  <p:tag name="KSO_WM_SLIDE_BACKGROUND_TYPE" val="general"/>
  <p:tag name="KSO_WM_SLIDE_SUPPORT_FEATURE_TYPE" val="0"/>
  <p:tag name="KSO_WM_SLIDE_TYPE" val="title"/>
  <p:tag name="KSO_WM_TEMPLATE_MASTER_THUMB_INDEX" val="13"/>
  <p:tag name="KSO_WM_CHIP_COLORING" val="2"/>
  <p:tag name="KSO_WM_SLIDE_SUBTYPE" val="pureTxt"/>
  <p:tag name="KSO_WM_TEMPLATE_ASSEMBLE_XID" val="62144b9b885c969e0bd3f1e2"/>
  <p:tag name="KSO_WM_TEMPLATE_ASSEMBLE_GROUPID" val="61e90f30ed82453644596865"/>
  <p:tag name="KSO_WM_TEMPLATE_THUMBS_INDEX" val="1、2、6、7、9、19"/>
  <p:tag name="KSO_WM_SPECIAL_SOURCE" val="bdnull"/>
</p:tagLst>
</file>

<file path=ppt/tags/tag182.xml><?xml version="1.0" encoding="utf-8"?>
<p:tagLst xmlns:p="http://schemas.openxmlformats.org/presentationml/2006/main">
  <p:tag name="KSO_WM_UNIT_ISCONTENTSTITLE" val="1"/>
  <p:tag name="KSO_WM_UNIT_ISNUMDGMTITLE" val="0"/>
  <p:tag name="KSO_WM_UNIT_PRESET_TEXT" val="目录"/>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1511_4*a*1"/>
  <p:tag name="KSO_WM_TEMPLATE_CATEGORY" val="custom"/>
  <p:tag name="KSO_WM_TEMPLATE_INDEX" val="20221511"/>
  <p:tag name="KSO_WM_UNIT_LAYERLEVEL" val="1"/>
  <p:tag name="KSO_WM_TAG_VERSION" val="1.0"/>
  <p:tag name="KSO_WM_BEAUTIFY_FLAG" val="#wm#"/>
  <p:tag name="KSO_WM_UNIT_VALUE" val="2"/>
  <p:tag name="KSO_WM_UNIT_DEFAULT_FONT" val="48;66;2"/>
  <p:tag name="KSO_WM_UNIT_BLOCK" val="0"/>
  <p:tag name="KSO_WM_UNIT_DEC_AREA_ID" val="82e25ef4f41a442eb9fe500f42447a89"/>
  <p:tag name="KSO_WM_CHIP_GROUPID" val="612dfb19eaa89fd2fb383658"/>
  <p:tag name="KSO_WM_CHIP_XID" val="612f810cc37455bdf62a96a2"/>
  <p:tag name="KSO_WM_CHIP_FILLAREA_FILL_RULE" val="{&quot;fill_align&quot;:&quot;cm&quot;,&quot;fill_mode&quot;:&quot;fix&quot;,&quot;sacle_strategy&quot;:&quot;stretch&quot;}"/>
  <p:tag name="KSO_WM_ASSEMBLE_CHIP_INDEX" val="bdd74b7cf6564be597907655eb7c8762"/>
  <p:tag name="KSO_WM_UNIT_TEXT_FILL_FORE_SCHEMECOLOR_INDEX_BRIGHTNESS" val="0"/>
  <p:tag name="KSO_WM_UNIT_TEXT_FILL_FORE_SCHEMECOLOR_INDEX" val="13"/>
  <p:tag name="KSO_WM_UNIT_TEXT_FILL_TYPE" val="1"/>
  <p:tag name="KSO_WM_UNIT_USESOURCEFORMAT_APPLY" val="1"/>
</p:tagLst>
</file>

<file path=ppt/tags/tag183.xml><?xml version="1.0" encoding="utf-8"?>
<p:tagLst xmlns:p="http://schemas.openxmlformats.org/presentationml/2006/main">
  <p:tag name="KSO_WM_UNIT_ISCONTENTSTITLE" val="0"/>
  <p:tag name="KSO_WM_UNIT_ISNUMDGMTITLE" val="0"/>
  <p:tag name="KSO_WM_UNIT_PRESET_TEXT" val="请输入文字内容"/>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21511_4*l_h_a*1_1_1"/>
  <p:tag name="KSO_WM_TEMPLATE_CATEGORY" val="custom"/>
  <p:tag name="KSO_WM_TEMPLATE_INDEX" val="20221511"/>
  <p:tag name="KSO_WM_UNIT_LAYERLEVEL" val="1_1_1"/>
  <p:tag name="KSO_WM_TAG_VERSION" val="1.0"/>
  <p:tag name="KSO_WM_BEAUTIFY_FLAG" val="#wm#"/>
  <p:tag name="KSO_WM_UNIT_BLOCK" val="0"/>
  <p:tag name="KSO_WM_UNIT_DEC_AREA_ID" val="c56b8df55e8646f0a752de1348d89925"/>
  <p:tag name="KSO_WM_UNIT_IS_LAYOUT_DIAGRAM" val="1"/>
  <p:tag name="KSO_WM_CHIP_GROUPID" val="612dfb19eaa89fd2fb383658"/>
  <p:tag name="KSO_WM_CHIP_XID" val="612f810cc37455bdf62a96a2"/>
  <p:tag name="KSO_WM_CHIP_FILLAREA_FILL_RULE" val="{&quot;fill_align&quot;:&quot;cm&quot;,&quot;fill_mode&quot;:&quot;fix&quot;,&quot;sacle_strategy&quot;:&quot;stretch&quot;}"/>
  <p:tag name="KSO_WM_ASSEMBLE_CHIP_INDEX" val="bdd74b7cf6564be597907655eb7c8762"/>
  <p:tag name="KSO_WM_UNIT_TEXT_FILL_FORE_SCHEMECOLOR_INDEX_BRIGHTNESS" val="0"/>
  <p:tag name="KSO_WM_UNIT_TEXT_FILL_FORE_SCHEMECOLOR_INDEX" val="13"/>
  <p:tag name="KSO_WM_UNIT_TEXT_FILL_TYPE" val="1"/>
  <p:tag name="KSO_WM_UNIT_VALUE" val="8"/>
  <p:tag name="KSO_WM_UNIT_USESOURCEFORMAT_APPLY"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21511_4*l_h_i*1_1_1"/>
  <p:tag name="KSO_WM_TEMPLATE_CATEGORY" val="custom"/>
  <p:tag name="KSO_WM_TEMPLATE_INDEX" val="20221511"/>
  <p:tag name="KSO_WM_UNIT_LAYERLEVEL" val="1_1_1"/>
  <p:tag name="KSO_WM_TAG_VERSION" val="1.0"/>
  <p:tag name="KSO_WM_BEAUTIFY_FLAG" val="#wm#"/>
  <p:tag name="KSO_WM_UNIT_BLOCK" val="0"/>
  <p:tag name="KSO_WM_UNIT_DEC_AREA_ID" val="8822e333e51f4a6d87f55f02da46eb21"/>
  <p:tag name="KSO_WM_UNIT_IS_LAYOUT_DIAGRAM" val="1"/>
  <p:tag name="KSO_WM_CHIP_GROUPID" val="612dfb19eaa89fd2fb383658"/>
  <p:tag name="KSO_WM_CHIP_XID" val="612f810cc37455bdf62a96a2"/>
  <p:tag name="KSO_WM_CHIP_FILLAREA_FILL_RULE" val="{&quot;fill_align&quot;:&quot;cm&quot;,&quot;fill_mode&quot;:&quot;fix&quot;,&quot;sacle_strategy&quot;:&quot;stretch&quot;}"/>
  <p:tag name="KSO_WM_UNIT_DEC_SUPPORTCHANGEPIC" val="0"/>
  <p:tag name="KSO_WM_UNIT_DEC_CHANGEPICRESERVED" val="0"/>
  <p:tag name="KSO_WM_ASSEMBLE_CHIP_INDEX" val="bdd74b7cf6564be597907655eb7c8762"/>
  <p:tag name="KSO_WM_UNIT_TEXT_FILL_FORE_SCHEMECOLOR_INDEX_BRIGHTNESS" val="0"/>
  <p:tag name="KSO_WM_UNIT_TEXT_FILL_FORE_SCHEMECOLOR_INDEX" val="5"/>
  <p:tag name="KSO_WM_UNIT_TEXT_FILL_TYPE" val="1"/>
  <p:tag name="KSO_WM_UNIT_VALUE" val="1"/>
  <p:tag name="KSO_WM_UNIT_USESOURCEFORMAT_APPLY" val="1"/>
</p:tagLst>
</file>

<file path=ppt/tags/tag185.xml><?xml version="1.0" encoding="utf-8"?>
<p:tagLst xmlns:p="http://schemas.openxmlformats.org/presentationml/2006/main">
  <p:tag name="KSO_WM_UNIT_ISCONTENTSTITLE" val="0"/>
  <p:tag name="KSO_WM_UNIT_ISNUMDGMTITLE" val="0"/>
  <p:tag name="KSO_WM_UNIT_PRESET_TEXT" val="请输入文字内容"/>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21511_4*l_h_a*1_2_1"/>
  <p:tag name="KSO_WM_TEMPLATE_CATEGORY" val="custom"/>
  <p:tag name="KSO_WM_TEMPLATE_INDEX" val="20221511"/>
  <p:tag name="KSO_WM_UNIT_LAYERLEVEL" val="1_1_1"/>
  <p:tag name="KSO_WM_TAG_VERSION" val="1.0"/>
  <p:tag name="KSO_WM_BEAUTIFY_FLAG" val="#wm#"/>
  <p:tag name="KSO_WM_UNIT_BLOCK" val="0"/>
  <p:tag name="KSO_WM_UNIT_DEC_AREA_ID" val="6e51b7b96b934e8ea22c0fa9fe846a53"/>
  <p:tag name="KSO_WM_UNIT_IS_LAYOUT_DIAGRAM" val="1"/>
  <p:tag name="KSO_WM_CHIP_GROUPID" val="612dfb19eaa89fd2fb383658"/>
  <p:tag name="KSO_WM_CHIP_XID" val="612f810cc37455bdf62a96a2"/>
  <p:tag name="KSO_WM_CHIP_FILLAREA_FILL_RULE" val="{&quot;fill_align&quot;:&quot;cm&quot;,&quot;fill_mode&quot;:&quot;fix&quot;,&quot;sacle_strategy&quot;:&quot;stretch&quot;}"/>
  <p:tag name="KSO_WM_ASSEMBLE_CHIP_INDEX" val="bdd74b7cf6564be597907655eb7c8762"/>
  <p:tag name="KSO_WM_UNIT_TEXT_FILL_FORE_SCHEMECOLOR_INDEX_BRIGHTNESS" val="0"/>
  <p:tag name="KSO_WM_UNIT_TEXT_FILL_FORE_SCHEMECOLOR_INDEX" val="13"/>
  <p:tag name="KSO_WM_UNIT_TEXT_FILL_TYPE" val="1"/>
  <p:tag name="KSO_WM_UNIT_VALUE" val="8"/>
  <p:tag name="KSO_WM_UNIT_USESOURCEFORMAT_APPLY"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21511_4*l_h_i*1_2_1"/>
  <p:tag name="KSO_WM_TEMPLATE_CATEGORY" val="custom"/>
  <p:tag name="KSO_WM_TEMPLATE_INDEX" val="20221511"/>
  <p:tag name="KSO_WM_UNIT_LAYERLEVEL" val="1_1_1"/>
  <p:tag name="KSO_WM_TAG_VERSION" val="1.0"/>
  <p:tag name="KSO_WM_BEAUTIFY_FLAG" val="#wm#"/>
  <p:tag name="KSO_WM_UNIT_BLOCK" val="0"/>
  <p:tag name="KSO_WM_UNIT_DEC_AREA_ID" val="421c814bec83425096fe41346075e3df"/>
  <p:tag name="KSO_WM_UNIT_IS_LAYOUT_DIAGRAM" val="1"/>
  <p:tag name="KSO_WM_CHIP_GROUPID" val="612dfb19eaa89fd2fb383658"/>
  <p:tag name="KSO_WM_CHIP_XID" val="612f810cc37455bdf62a96a2"/>
  <p:tag name="KSO_WM_CHIP_FILLAREA_FILL_RULE" val="{&quot;fill_align&quot;:&quot;cm&quot;,&quot;fill_mode&quot;:&quot;fix&quot;,&quot;sacle_strategy&quot;:&quot;stretch&quot;}"/>
  <p:tag name="KSO_WM_UNIT_DEC_SUPPORTCHANGEPIC" val="0"/>
  <p:tag name="KSO_WM_UNIT_DEC_CHANGEPICRESERVED" val="0"/>
  <p:tag name="KSO_WM_ASSEMBLE_CHIP_INDEX" val="bdd74b7cf6564be597907655eb7c8762"/>
  <p:tag name="KSO_WM_UNIT_TEXT_FILL_FORE_SCHEMECOLOR_INDEX_BRIGHTNESS" val="0"/>
  <p:tag name="KSO_WM_UNIT_TEXT_FILL_FORE_SCHEMECOLOR_INDEX" val="5"/>
  <p:tag name="KSO_WM_UNIT_TEXT_FILL_TYPE" val="1"/>
  <p:tag name="KSO_WM_UNIT_VALUE" val="1"/>
  <p:tag name="KSO_WM_UNIT_USESOURCEFORMAT_APPLY" val="1"/>
</p:tagLst>
</file>

<file path=ppt/tags/tag187.xml><?xml version="1.0" encoding="utf-8"?>
<p:tagLst xmlns:p="http://schemas.openxmlformats.org/presentationml/2006/main">
  <p:tag name="KSO_WM_UNIT_ISCONTENTSTITLE" val="0"/>
  <p:tag name="KSO_WM_UNIT_ISNUMDGMTITLE" val="0"/>
  <p:tag name="KSO_WM_UNIT_PRESET_TEXT" val="请输入文字内容"/>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21511_4*l_h_a*1_3_1"/>
  <p:tag name="KSO_WM_TEMPLATE_CATEGORY" val="custom"/>
  <p:tag name="KSO_WM_TEMPLATE_INDEX" val="20221511"/>
  <p:tag name="KSO_WM_UNIT_LAYERLEVEL" val="1_1_1"/>
  <p:tag name="KSO_WM_TAG_VERSION" val="1.0"/>
  <p:tag name="KSO_WM_BEAUTIFY_FLAG" val="#wm#"/>
  <p:tag name="KSO_WM_UNIT_BLOCK" val="0"/>
  <p:tag name="KSO_WM_UNIT_DEC_AREA_ID" val="8f705e1912424db2a9416e01ad3e0d70"/>
  <p:tag name="KSO_WM_UNIT_IS_LAYOUT_DIAGRAM" val="1"/>
  <p:tag name="KSO_WM_CHIP_GROUPID" val="612dfb19eaa89fd2fb383658"/>
  <p:tag name="KSO_WM_CHIP_XID" val="612f810cc37455bdf62a96a2"/>
  <p:tag name="KSO_WM_CHIP_FILLAREA_FILL_RULE" val="{&quot;fill_align&quot;:&quot;cm&quot;,&quot;fill_mode&quot;:&quot;fix&quot;,&quot;sacle_strategy&quot;:&quot;stretch&quot;}"/>
  <p:tag name="KSO_WM_ASSEMBLE_CHIP_INDEX" val="bdd74b7cf6564be597907655eb7c8762"/>
  <p:tag name="KSO_WM_UNIT_TEXT_FILL_FORE_SCHEMECOLOR_INDEX_BRIGHTNESS" val="0"/>
  <p:tag name="KSO_WM_UNIT_TEXT_FILL_FORE_SCHEMECOLOR_INDEX" val="13"/>
  <p:tag name="KSO_WM_UNIT_TEXT_FILL_TYPE" val="1"/>
  <p:tag name="KSO_WM_UNIT_VALUE" val="8"/>
  <p:tag name="KSO_WM_UNIT_USESOURCEFORMAT_APPLY"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21511_4*l_h_i*1_3_1"/>
  <p:tag name="KSO_WM_TEMPLATE_CATEGORY" val="custom"/>
  <p:tag name="KSO_WM_TEMPLATE_INDEX" val="20221511"/>
  <p:tag name="KSO_WM_UNIT_LAYERLEVEL" val="1_1_1"/>
  <p:tag name="KSO_WM_TAG_VERSION" val="1.0"/>
  <p:tag name="KSO_WM_BEAUTIFY_FLAG" val="#wm#"/>
  <p:tag name="KSO_WM_UNIT_BLOCK" val="0"/>
  <p:tag name="KSO_WM_UNIT_DEC_AREA_ID" val="1caa6db239ca41feb755390e0eb17108"/>
  <p:tag name="KSO_WM_UNIT_IS_LAYOUT_DIAGRAM" val="1"/>
  <p:tag name="KSO_WM_CHIP_GROUPID" val="612dfb19eaa89fd2fb383658"/>
  <p:tag name="KSO_WM_CHIP_XID" val="612f810cc37455bdf62a96a2"/>
  <p:tag name="KSO_WM_CHIP_FILLAREA_FILL_RULE" val="{&quot;fill_align&quot;:&quot;cm&quot;,&quot;fill_mode&quot;:&quot;fix&quot;,&quot;sacle_strategy&quot;:&quot;stretch&quot;}"/>
  <p:tag name="KSO_WM_UNIT_DEC_SUPPORTCHANGEPIC" val="0"/>
  <p:tag name="KSO_WM_UNIT_DEC_CHANGEPICRESERVED" val="0"/>
  <p:tag name="KSO_WM_ASSEMBLE_CHIP_INDEX" val="bdd74b7cf6564be597907655eb7c8762"/>
  <p:tag name="KSO_WM_UNIT_TEXT_FILL_FORE_SCHEMECOLOR_INDEX_BRIGHTNESS" val="0"/>
  <p:tag name="KSO_WM_UNIT_TEXT_FILL_FORE_SCHEMECOLOR_INDEX" val="5"/>
  <p:tag name="KSO_WM_UNIT_TEXT_FILL_TYPE" val="1"/>
  <p:tag name="KSO_WM_UNIT_VALUE" val="1"/>
  <p:tag name="KSO_WM_UNIT_USESOURCEFORMAT_APPLY" val="1"/>
</p:tagLst>
</file>

<file path=ppt/tags/tag189.xml><?xml version="1.0" encoding="utf-8"?>
<p:tagLst xmlns:p="http://schemas.openxmlformats.org/presentationml/2006/main">
  <p:tag name="KSO_WM_SLIDE_ID" val="custom20221511_4"/>
  <p:tag name="KSO_WM_TEMPLATE_SUBCATEGORY" val="21"/>
  <p:tag name="KSO_WM_TEMPLATE_MASTER_TYPE" val="1"/>
  <p:tag name="KSO_WM_TEMPLATE_COLOR_TYPE" val="1"/>
  <p:tag name="KSO_WM_SLIDE_ITEM_CNT" val="4"/>
  <p:tag name="KSO_WM_SLIDE_INDEX" val="4"/>
  <p:tag name="KSO_WM_TAG_VERSION" val="1.0"/>
  <p:tag name="KSO_WM_BEAUTIFY_FLAG" val="#wm#"/>
  <p:tag name="KSO_WM_TEMPLATE_CATEGORY" val="custom"/>
  <p:tag name="KSO_WM_TEMPLATE_INDEX" val="20221511"/>
  <p:tag name="KSO_WM_CHIP_INFOS" val="{&quot;type&quot;:0,&quot;layout_type&quot;:&quot;1_NF_C_1&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contents&quot;],&quot;useType&quot;:[&quot;ppt&quot;]}"/>
  <p:tag name="KSO_WM_CHIP_FILLPROP" val="[[{&quot;text_align&quot;:&quot;lm&quot;,&quot;text_direction&quot;:&quot;horizontal&quot;,&quot;support_big_font&quot;:false,&quot;picture_toward&quot;:0,&quot;picture_dockside&quot;:[],&quot;fill_id&quot;:&quot;78c48004fec24646be0b691a02162589&quot;,&quot;fill_align&quot;:&quot;lm&quot;,&quot;chip_types&quot;:[&quot;diagram&quot;,&quot;header&quot;,&quot;wordpuzzle&quot;]}],[{&quot;text_align&quot;:&quot;cm&quot;,&quot;text_direction&quot;:&quot;horizontal&quot;,&quot;support_big_font&quot;:false,&quot;picture_toward&quot;:0,&quot;picture_dockside&quot;:[],&quot;fill_id&quot;:&quot;78c48004fec24646be0b691a02162589&quot;,&quot;fill_align&quot;:&quot;cm&quot;,&quot;chip_types&quot;:[&quot;diagram&quot;,&quot;header&quot;,&quot;wordpuzzle&quot;]}]]"/>
  <p:tag name="KSO_WM_CHIP_DECFILLPROP" val="[]"/>
  <p:tag name="KSO_WM_SLIDE_LAYOUT" val="a_l"/>
  <p:tag name="KSO_WM_SLIDE_LAYOUT_CNT" val="1_1"/>
  <p:tag name="KSO_WM_CHIP_XID" val="613098b4c37455bdf62aa2dd"/>
  <p:tag name="KSO_WM_CHIP_GROUPID" val="613098b4c37455bdf62aa2dc"/>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2"/>
  <p:tag name="KSO_WM_SLIDE_SUBTYPE" val="diag"/>
  <p:tag name="KSO_WM_TEMPLATE_ASSEMBLE_XID" val="62144b9bd5eb2dbc5c726355"/>
  <p:tag name="KSO_WM_TEMPLATE_ASSEMBLE_GROUPID" val="61e90f30ed82453644596865"/>
  <p:tag name="KSO_WM_SPECIAL_SOURCE" val="bdnull"/>
</p:tagLst>
</file>

<file path=ppt/tags/tag19.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190.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 name="KSO_WM_SLIDE_BACKGROUND_TYPE" val="general"/>
  <p:tag name="WM_BEAUTIFY_SHAPE_IDENTITY" val="{e23ce7b6-5b01-45e9-b1a8-74924ea204c2}"/>
</p:tagLst>
</file>

<file path=ppt/tags/tag191.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 name="KSO_WM_SLIDE_BACKGROUND_TYPE" val="general"/>
  <p:tag name="WM_BEAUTIFY_SHAPE_IDENTITY" val="{12ecc3a7-945f-4cfe-b119-6fb6708e7ba6}"/>
</p:tagLst>
</file>

<file path=ppt/tags/tag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BEAUTIFY_FLAG" val="#wm#"/>
  <p:tag name="KSO_WM_TEMPLATE_CATEGORY" val="custom"/>
  <p:tag name="KSO_WM_TEMPLATE_INDEX" val="20203883"/>
  <p:tag name="KSO_WM_SLIDE_BK_DARK_LIGHT" val=""/>
  <p:tag name="KSO_WM_SLIDE_BACKGROUND_TYPE" val="general"/>
  <p:tag name="KSO_WM_SPECIAL_SOURCE" val="bdnull"/>
</p:tagLst>
</file>

<file path=ppt/tags/tag194.xml><?xml version="1.0" encoding="utf-8"?>
<p:tagLst xmlns:p="http://schemas.openxmlformats.org/presentationml/2006/main">
  <p:tag name="KSO_WM_UNIT_SUBTYPE" val="v"/>
  <p:tag name="KSO_WM_TEMPLATE_CATEGORY" val="custom"/>
  <p:tag name="KSO_WM_TEMPLATE_INDEX" val="20221511"/>
  <p:tag name="KSO_WM_UNIT_TYPE" val="i"/>
  <p:tag name="KSO_WM_UNIT_INDEX" val="1"/>
  <p:tag name="KSO_WM_UNIT_ID" val="custom20221511_8*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 name="KSO_WM_SLIDE_BACKGROUND_TYPE" val="general"/>
</p:tagLst>
</file>

<file path=ppt/tags/tag195.xml><?xml version="1.0" encoding="utf-8"?>
<p:tagLst xmlns:p="http://schemas.openxmlformats.org/presentationml/2006/main">
  <p:tag name="KSO_WM_UNIT_SUBTYPE" val="w"/>
  <p:tag name="KSO_WM_TEMPLATE_CATEGORY" val="custom"/>
  <p:tag name="KSO_WM_TEMPLATE_INDEX" val="20221511"/>
  <p:tag name="KSO_WM_UNIT_TYPE" val="i"/>
  <p:tag name="KSO_WM_UNIT_INDEX" val="1"/>
  <p:tag name="KSO_WM_UNIT_ID" val="custom20221511_8*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 name="KSO_WM_SLIDE_BACKGROUND_TYPE" val="general"/>
</p:tagLst>
</file>

<file path=ppt/tags/tag196.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18"/>
  <p:tag name="KSO_WM_UNIT_HIGHLIGHT" val="0"/>
  <p:tag name="KSO_WM_UNIT_COMPATIBLE" val="0"/>
  <p:tag name="KSO_WM_UNIT_DIAGRAM_ISNUMVISUAL" val="0"/>
  <p:tag name="KSO_WM_UNIT_DIAGRAM_ISREFERUNIT" val="0"/>
  <p:tag name="KSO_WM_UNIT_TYPE" val="h_a"/>
  <p:tag name="KSO_WM_UNIT_INDEX" val="1_1"/>
  <p:tag name="KSO_WM_UNIT_ID" val="custom20221511_8*h_a*1_1"/>
  <p:tag name="KSO_WM_TEMPLATE_CATEGORY" val="custom"/>
  <p:tag name="KSO_WM_TEMPLATE_INDEX" val="20221511"/>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70e46d4368704b7e95665c4254267a7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6ad60a77e264ff2a7bb7af967d68970"/>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custom20221511_8*h_f*1_1"/>
  <p:tag name="KSO_WM_TEMPLATE_CATEGORY" val="custom"/>
  <p:tag name="KSO_WM_TEMPLATE_INDEX" val="20221511"/>
  <p:tag name="KSO_WM_UNIT_LAYERLEVEL" val="1_1"/>
  <p:tag name="KSO_WM_TAG_VERSION" val="1.0"/>
  <p:tag name="KSO_WM_BEAUTIFY_FLAG" val="#wm#"/>
  <p:tag name="KSO_WM_UNIT_SUBTYPE" val="a"/>
  <p:tag name="KSO_WM_UNIT_DEFAULT_FONT" val="14;20;2"/>
  <p:tag name="KSO_WM_UNIT_BLOCK" val="0"/>
  <p:tag name="KSO_WM_UNIT_VALUE" val="126"/>
  <p:tag name="KSO_WM_UNIT_SHOW_EDIT_AREA_INDICATION" val="1"/>
  <p:tag name="KSO_WM_CHIP_GROUPID" val="5e6b05b36848fb12bee65ad8"/>
  <p:tag name="KSO_WM_CHIP_XID" val="5e6b05b36848fb12bee65ada"/>
  <p:tag name="KSO_WM_UNIT_DEC_AREA_ID" val="70ec7f10fd0b4acbac0bd1c1e31178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6ad60a77e264ff2a7bb7af967d68970"/>
  <p:tag name="KSO_WM_UNIT_TEXT_FILL_FORE_SCHEMECOLOR_INDEX_BRIGHTNESS" val="0.25"/>
  <p:tag name="KSO_WM_UNIT_TEXT_FILL_FORE_SCHEMECOLOR_INDEX" val="13"/>
  <p:tag name="KSO_WM_UNIT_TEXT_FILL_TYPE" val="1"/>
</p:tagLst>
</file>

<file path=ppt/tags/tag198.xml><?xml version="1.0" encoding="utf-8"?>
<p:tagLst xmlns:p="http://schemas.openxmlformats.org/presentationml/2006/main">
  <p:tag name="KSO_WM_UNIT_VALUE" val="1227*761"/>
  <p:tag name="KSO_WM_UNIT_HIGHLIGHT" val="0"/>
  <p:tag name="KSO_WM_UNIT_COMPATIBLE" val="0"/>
  <p:tag name="KSO_WM_UNIT_DIAGRAM_ISNUMVISUAL" val="0"/>
  <p:tag name="KSO_WM_UNIT_DIAGRAM_ISREFERUNIT" val="0"/>
  <p:tag name="KSO_WM_UNIT_TYPE" val="d"/>
  <p:tag name="KSO_WM_UNIT_INDEX" val="1"/>
  <p:tag name="KSO_WM_UNIT_ID" val="custom20221511_8*d*1"/>
  <p:tag name="KSO_WM_TEMPLATE_CATEGORY" val="custom"/>
  <p:tag name="KSO_WM_TEMPLATE_INDEX" val="20221511"/>
  <p:tag name="KSO_WM_UNIT_LAYERLEVEL" val="1"/>
  <p:tag name="KSO_WM_TAG_VERSION" val="1.0"/>
  <p:tag name="KSO_WM_BEAUTIFY_FLAG" val="#wm#"/>
  <p:tag name="KSO_WM_CHIP_GROUPID" val="5e7310da9a230a26b9e88a19"/>
  <p:tag name="KSO_WM_CHIP_XID" val="5e7310da9a230a26b9e88a1a"/>
  <p:tag name="KSO_WM_UNIT_DEC_AREA_ID" val="cf3ca5692b6f44488b8ec1fca7b2cc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5751617a99647f49cad1f610f30cac9"/>
  <p:tag name="KSO_WM_UNIT_PLACING_PICTURE" val="c5751617a99647f49cad1f610f30cac9"/>
  <p:tag name="KSO_WM_UNIT_PLACING_PICTURE_USER_VIEWPORT" val="{&quot;height&quot;:6960.03937007874,&quot;width&quot;:4320.020472440945}"/>
  <p:tag name="KSO_WM_UNIT_PLACING_PICTURE_INFO" val="{&quot;code&quot;:&quot;&quot;,&quot;full_picture&quot;:false,&quot;scheme&quot;:&quot;&quot;,&quot;spacing&quot;:5}"/>
  <p:tag name="KSO_WM_UNIT_PLACING_PICTURE_COLLAGE_VIEWPORT" val="{&quot;height&quot;:4995,&quot;width&quot;:4995.023712158205}"/>
</p:tagLst>
</file>

<file path=ppt/tags/tag199.xml><?xml version="1.0" encoding="utf-8"?>
<p:tagLst xmlns:p="http://schemas.openxmlformats.org/presentationml/2006/main">
  <p:tag name="KSO_WM_UNIT_VALUE" val="1227*761"/>
  <p:tag name="KSO_WM_UNIT_HIGHLIGHT" val="0"/>
  <p:tag name="KSO_WM_UNIT_COMPATIBLE" val="0"/>
  <p:tag name="KSO_WM_UNIT_DIAGRAM_ISNUMVISUAL" val="0"/>
  <p:tag name="KSO_WM_UNIT_DIAGRAM_ISREFERUNIT" val="0"/>
  <p:tag name="KSO_WM_UNIT_TYPE" val="d"/>
  <p:tag name="KSO_WM_UNIT_INDEX" val="2"/>
  <p:tag name="KSO_WM_UNIT_ID" val="custom20221511_8*d*2"/>
  <p:tag name="KSO_WM_TEMPLATE_CATEGORY" val="custom"/>
  <p:tag name="KSO_WM_TEMPLATE_INDEX" val="20221511"/>
  <p:tag name="KSO_WM_UNIT_LAYERLEVEL" val="1"/>
  <p:tag name="KSO_WM_TAG_VERSION" val="1.0"/>
  <p:tag name="KSO_WM_BEAUTIFY_FLAG" val="#wm#"/>
  <p:tag name="KSO_WM_CHIP_GROUPID" val="5e7310da9a230a26b9e88a19"/>
  <p:tag name="KSO_WM_CHIP_XID" val="5e7310da9a230a26b9e88a1a"/>
  <p:tag name="KSO_WM_UNIT_DEC_AREA_ID" val="8be0d153a4944c4f93aff477550179f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436f9f44e344d00a11f6868fd90b565"/>
  <p:tag name="KSO_WM_UNIT_PLACING_PICTURE" val="f436f9f44e344d00a11f6868fd90b565"/>
</p:tagLst>
</file>

<file path=ppt/tags/tag2.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7*i*1"/>
  <p:tag name="KSO_WM_BEAUTIFY_FLAG" val="#wm#"/>
  <p:tag name="KSO_WM_TAG_VERSION" val="1.0"/>
  <p:tag name="KSO_WM_CHIP_GROUPID" val="61e90f30ed82453644596865"/>
  <p:tag name="KSO_WM_CHIP_XID" val="61f0fb08ed824536445b8d08"/>
  <p:tag name="KSO_WM_UNIT_DEC_AREA_ID" val="587dea9aaa32429c819df4f7f4389ef2"/>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91e067ddda14fb9a521910e64dd4743"/>
</p:tagLst>
</file>

<file path=ppt/tags/tag20.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ags/tag200.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direction&quot;:1,&quot;id&quot;:&quot;2021-04-01T15:01:55&quot;,&quot;maxSize&quot;:{&quot;size1&quot;:47.399999999999999},&quot;minSize&quot;:{&quot;size1&quot;:43.799999999999997},&quot;normalSize&quot;:{&quot;size1&quot;:47.399999999999999},&quot;subLayout&quot;:[{&quot;id&quot;:&quot;2021-04-01T15:01:55&quot;,&quot;maxSize&quot;:{&quot;size1&quot;:35.600000000000001},&quot;minSize&quot;:{&quot;size1&quot;:20},&quot;normalSize&quot;:{&quot;size1&quot;:28.899999999999999},&quot;subLayout&quot;:[{&quot;id&quot;:&quot;2021-04-01T15:01:55&quot;,&quot;margin&quot;:{&quot;bottom&quot;:0,&quot;left&quot;:1.6929999589920044,&quot;right&quot;:1.2439998388290405,&quot;top&quot;:2.1170001029968262},&quot;type&quot;:0},{&quot;id&quot;:&quot;2021-04-01T15:01:55&quot;,&quot;margin&quot;:{&quot;bottom&quot;:1.6929999589920044,&quot;left&quot;:1.6929999589920044,&quot;right&quot;:1.2439998388290405,&quot;top&quot;:0.84700000286102295},&quot;maxSize&quot;:{&quot;size1&quot;:33.355928464876513},&quot;minSize&quot;:{&quot;size1&quot;:17.455928464876504},&quot;normalSize&quot;:{&quot;size1&quot;:17.455928464876504},&quot;subLayout&quot;:[{&quot;id&quot;:&quot;2021-04-01T15:01:55&quot;,&quot;margin&quot;:{&quot;bottom&quot;:0.046929735690355301,&quot;left&quot;:1.6929999589920044,&quot;right&quot;:1.2439998388290405,&quot;top&quot;:0.84700000286102295},&quot;type&quot;:0},{&quot;id&quot;:&quot;2021-04-01T15:01:55&quot;,&quot;margin&quot;:{&quot;bottom&quot;:1.6929999589920044,&quot;left&quot;:1.6929999589920044,&quot;right&quot;:1.2439998388290405,&quot;top&quot;:0.14886149764060974},&quot;type&quot;:0}],&quot;type&quot;:0}],&quot;type&quot;:0},{&quot;direction&quot;:1,&quot;id&quot;:&quot;2021-04-01T15:01:55&quot;,&quot;maxSize&quot;:{&quot;size1&quot;:47.5},&quot;minSize&quot;:{&quot;size1&quot;:40.399999999999999},&quot;normalSize&quot;:{&quot;size1&quot;:47.5},&quot;subLayout&quot;:[{&quot;id&quot;:&quot;2021-04-01T15:01:55&quot;,&quot;margin&quot;:{&quot;bottom&quot;:1.6929999589920044,&quot;left&quot;:0.026000002399086952,&quot;right&quot;:0.81999999284744263,&quot;top&quot;:2.1170001029968262},&quot;type&quot;:0},{&quot;id&quot;:&quot;2021-04-01T15:01:55&quot;,&quot;margin&quot;:{&quot;bottom&quot;:1.6929999589920044,&quot;left&quot;:0.026000002399086952,&quot;right&quot;:1.6929999589920044,&quot;top&quot;:2.1170001029968262},&quot;type&quot;:0}],&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b&quot;,&quot;text_direction&quot;:&quot;horizontal&quot;,&quot;support_big_font&quot;:false,&quot;fill_id&quot;:&quot;8d2d58cd0d514b8a86fcf14e62edfeed&quot;,&quot;fill_align&quot;:&quot;lb&quot;,&quot;chip_types&quot;:[&quot;header&quot;]},{&quot;text_align&quot;:&quot;lt&quot;,&quot;text_direction&quot;:&quot;horizontal&quot;,&quot;support_features&quot;:[&quot;collage&quot;,&quot;carousel&quot;],&quot;support_big_font&quot;:false,&quot;fill_id&quot;:&quot;c2248356c3474a139c325948371cb13b&quot;,&quot;fill_align&quot;:&quot;lt&quot;,&quot;chip_types&quot;:[&quot;diagram&quot;,&quot;pictext&quot;,&quot;text&quot;,&quot;picture&quot;,&quot;chart&quot;,&quot;table&quot;]},{&quot;text_align&quot;:&quot;cm&quot;,&quot;text_direction&quot;:&quot;horizontal&quot;,&quot;support_big_font&quot;:false,&quot;fill_id&quot;:&quot;230ebadf09244823b2d759ab0521e9fc&quot;,&quot;fill_align&quot;:&quot;cm&quot;,&quot;chip_types&quot;:[&quot;picture&quot;]},{&quot;text_align&quot;:&quot;cm&quot;,&quot;text_direction&quot;:&quot;horizontal&quot;,&quot;support_big_font&quot;:false,&quot;fill_id&quot;:&quot;7728c6a1df4c463288e70ab72f102f9e&quot;,&quot;fill_align&quot;:&quot;cm&quot;,&quot;chip_types&quot;:[&quot;picture&quot;]}]]"/>
  <p:tag name="KSO_WM_SLIDE_ID" val="custom20221511_8"/>
  <p:tag name="KSO_WM_TEMPLATE_SUBCATEGORY" val="21"/>
  <p:tag name="KSO_WM_TEMPLATE_MASTER_TYPE" val="0"/>
  <p:tag name="KSO_WM_TEMPLATE_COLOR_TYPE" val="1"/>
  <p:tag name="KSO_WM_SLIDE_TYPE" val="text"/>
  <p:tag name="KSO_WM_SLIDE_SUBTYPE" val="picTxt"/>
  <p:tag name="KSO_WM_SLIDE_ITEM_CNT" val="0"/>
  <p:tag name="KSO_WM_SLIDE_INDEX" val="8"/>
  <p:tag name="KSO_WM_SLIDE_SIZE" val="371.949*216.7"/>
  <p:tag name="KSO_WM_SLIDE_POSITION" val="48*227.3"/>
  <p:tag name="KSO_WM_TAG_VERSION" val="1.0"/>
  <p:tag name="KSO_WM_BEAUTIFY_FLAG" val="#wm#"/>
  <p:tag name="KSO_WM_TEMPLATE_CATEGORY" val="custom"/>
  <p:tag name="KSO_WM_TEMPLATE_INDEX" val="20221511"/>
  <p:tag name="KSO_WM_SLIDE_LAYOUT" val="a_d_h"/>
  <p:tag name="KSO_WM_SLIDE_LAYOUT_CNT" val="1_2_1"/>
  <p:tag name="KSO_WM_CHIP_XID" val="5eeda38aaa51720c6c8f4ee2"/>
  <p:tag name="KSO_WM_CHIP_DECFILLPROP" val="[]"/>
  <p:tag name="KSO_WM_SLIDE_CAN_ADD_NAVIGATION" val="1"/>
  <p:tag name="KSO_WM_CHIP_GROUPID" val="5eeda38aaa51720c6c8f4ee1"/>
  <p:tag name="KSO_WM_SLIDE_BK_DARK_LIGHT" val="2"/>
  <p:tag name="KSO_WM_SLIDE_BACKGROUND_TYPE" val="general"/>
  <p:tag name="KSO_WM_SLIDE_SUPPORT_FEATURE_TYPE" val="0"/>
  <p:tag name="KSO_WM_TEMPLATE_ASSEMBLE_XID" val="60656e7d4054ed1e2fb7f9d8"/>
  <p:tag name="KSO_WM_TEMPLATE_ASSEMBLE_GROUPID" val="60656e7d4054ed1e2fb7f9d8"/>
  <p:tag name="KSO_WM_CHIP_COLORING" val="2"/>
  <p:tag name="KSO_WM_SPECIAL_SOURCE" val="bdnull"/>
</p:tagLst>
</file>

<file path=ppt/tags/tag201.xml><?xml version="1.0" encoding="utf-8"?>
<p:tagLst xmlns:p="http://schemas.openxmlformats.org/presentationml/2006/main">
  <p:tag name="KSO_WM_BEAUTIFY_FLAG" val="#wm#"/>
  <p:tag name="KSO_WM_TEMPLATE_CATEGORY" val="custom"/>
  <p:tag name="KSO_WM_TEMPLATE_INDEX" val="20221511"/>
  <p:tag name="KSO_WM_SPECIAL_SOURCE" val="bdnull"/>
</p:tagLst>
</file>

<file path=ppt/tags/tag202.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 name="KSO_WM_SLIDE_BACKGROUND_TYPE" val="general"/>
  <p:tag name="WM_BEAUTIFY_SHAPE_IDENTITY" val="{e23ce7b6-5b01-45e9-b1a8-74924ea204c2}"/>
</p:tagLst>
</file>

<file path=ppt/tags/tag203.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 name="KSO_WM_SLIDE_BACKGROUND_TYPE" val="general"/>
  <p:tag name="WM_BEAUTIFY_SHAPE_IDENTITY" val="{12ecc3a7-945f-4cfe-b119-6fb6708e7ba6}"/>
</p:tagLst>
</file>

<file path=ppt/tags/tag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BEAUTIFY_FLAG" val="#wm#"/>
  <p:tag name="KSO_WM_TEMPLATE_CATEGORY" val="custom"/>
  <p:tag name="KSO_WM_TEMPLATE_INDEX" val="20203883"/>
  <p:tag name="KSO_WM_SLIDE_BK_DARK_LIGHT" val=""/>
  <p:tag name="KSO_WM_SLIDE_BACKGROUND_TYPE" val="general"/>
  <p:tag name="KSO_WM_SPECIAL_SOURCE" val="bdnull"/>
</p:tagLst>
</file>

<file path=ppt/tags/tag206.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 name="KSO_WM_SLIDE_BACKGROUND_TYPE" val="general"/>
  <p:tag name="WM_BEAUTIFY_SHAPE_IDENTITY" val="{e23ce7b6-5b01-45e9-b1a8-74924ea204c2}"/>
</p:tagLst>
</file>

<file path=ppt/tags/tag207.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 name="KSO_WM_SLIDE_BACKGROUND_TYPE" val="general"/>
  <p:tag name="WM_BEAUTIFY_SHAPE_IDENTITY" val="{12ecc3a7-945f-4cfe-b119-6fb6708e7ba6}"/>
</p:tagLst>
</file>

<file path=ppt/tags/tag208.xml><?xml version="1.0" encoding="utf-8"?>
<p:tagLst xmlns:p="http://schemas.openxmlformats.org/presentationml/2006/main">
  <p:tag name="KSO_WM_UNIT_VALUE" val="1139*1547"/>
  <p:tag name="KSO_WM_UNIT_HIGHLIGHT" val="0"/>
  <p:tag name="KSO_WM_UNIT_COMPATIBLE" val="0"/>
  <p:tag name="KSO_WM_UNIT_DIAGRAM_ISNUMVISUAL" val="0"/>
  <p:tag name="KSO_WM_UNIT_DIAGRAM_ISREFERUNIT" val="0"/>
  <p:tag name="KSO_WM_UNIT_TYPE" val="d"/>
  <p:tag name="KSO_WM_UNIT_INDEX" val="2"/>
  <p:tag name="KSO_WM_UNIT_ID" val="diagram20201600_1*d*2"/>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UNIT_PLACING_PICTURE_INFO" val="{&quot;code&quot;:&quot;&quot;,&quot;full_picture&quot;:false,&quot;last_crop_picture&quot;:&quot;2-2&quot;,&quot;scheme&quot;:&quot;&quot;,&quot;spacing&quot;:6}"/>
  <p:tag name="KSO_WM_UNIT_PLACING_PICTURE_USER_VIEWPORT" val="{&quot;height&quot;:5835.999999999999,&quot;width&quot;:8775.9853515625}"/>
  <p:tag name="KSO_WM_UNIT_PLACING_PICTURE_COLLAGE_VIEWPORT" val="{&quot;height&quot;:5697.016005787323,&quot;width&quot;:8566.986244290747}"/>
</p:tagLst>
</file>

<file path=ppt/tags/tag209.xml><?xml version="1.0" encoding="utf-8"?>
<p:tagLst xmlns:p="http://schemas.openxmlformats.org/presentationml/2006/main">
  <p:tag name="KSO_WM_UNIT_VALUE" val="1139*1547"/>
  <p:tag name="KSO_WM_UNIT_HIGHLIGHT" val="0"/>
  <p:tag name="KSO_WM_UNIT_COMPATIBLE" val="0"/>
  <p:tag name="KSO_WM_UNIT_DIAGRAM_ISNUMVISUAL" val="0"/>
  <p:tag name="KSO_WM_UNIT_DIAGRAM_ISREFERUNIT" val="0"/>
  <p:tag name="KSO_WM_UNIT_TYPE" val="d"/>
  <p:tag name="KSO_WM_UNIT_INDEX" val="1"/>
  <p:tag name="KSO_WM_UNIT_ID" val="diagram20201600_1*d*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UNIT_PLACING_PICTURE_INFO" val="{&quot;code&quot;:&quot;&quot;,&quot;full_picture&quot;:false,&quot;last_crop_picture&quot;:&quot;2-2&quot;,&quot;scheme&quot;:&quot;&quot;,&quot;spacing&quot;:6}"/>
  <p:tag name="KSO_WM_UNIT_PLACING_PICTURE_USER_VIEWPORT" val="{&quot;height&quot;:6391.999999999999,&quot;width&quot;:8775.9853515625}"/>
  <p:tag name="KSO_WM_UNIT_PLACING_PICTURE_COLLAGE_VIEWPORT" val="{&quot;height&quot;:6239.774898730734,&quot;width&quot;:8566.986244290747}"/>
</p:tagLst>
</file>

<file path=ppt/tags/tag21.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210.xml><?xml version="1.0" encoding="utf-8"?>
<p:tagLst xmlns:p="http://schemas.openxmlformats.org/presentationml/2006/main">
  <p:tag name="KSO_WM_UNIT_PRESET_TEXT" val="点击此处添加正文，请言简意赅的阐述您的观点。"/>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diagram20201600_1*f*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UNIT_PLACING_PICTURE_INFO" val="{&quot;code&quot;:&quot;&quot;,&quot;full_picture&quot;:false,&quot;scheme&quot;:&quot;&quot;,&quot;spacing&quot;:5}"/>
  <p:tag name="KSO_WM_UNIT_PLACING_PICTURE_COLLAGE_VIEWPORT" val="{&quot;height&quot;:957,&quot;width&quot;:13018.888199449239}"/>
</p:tagLst>
</file>

<file path=ppt/tags/tag211.xml><?xml version="1.0" encoding="utf-8"?>
<p:tagLst xmlns:p="http://schemas.openxmlformats.org/presentationml/2006/main">
  <p:tag name="KSO_WM_UNIT_ISCONTENTSTITLE" val="0"/>
  <p:tag name="KSO_WM_UNIT_PRESET_TEXT" val="点击添加标题内容"/>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1600_1*a*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UNIT_PLACING_PICTURE_INFO" val="{&quot;code&quot;:&quot;&quot;,&quot;full_picture&quot;:false,&quot;scheme&quot;:&quot;&quot;,&quot;spacing&quot;:5}"/>
  <p:tag name="KSO_WM_UNIT_PLACING_PICTURE_COLLAGE_VIEWPORT" val="{&quot;height&quot;:1016,&quot;width&quot;:16972.4069434286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600_1*i*1"/>
  <p:tag name="KSO_WM_TEMPLATE_CATEGORY" val="diagram"/>
  <p:tag name="KSO_WM_TEMPLATE_INDEX" val="20201600"/>
  <p:tag name="KSO_WM_UNIT_LAYERLEVEL" val="1"/>
  <p:tag name="KSO_WM_TAG_VERSION" val="1.0"/>
  <p:tag name="KSO_WM_BEAUTIFY_FLAG" val="#wm#"/>
  <p:tag name="KSO_WM_UNIT_DEFAULT_FONT" val="0;0;0"/>
  <p:tag name="KSO_WM_UNIT_BLOCK" val="0"/>
  <p:tag name="KSO_WM_UNIT_PLACING_PICTURE" val="43635.6371685417"/>
  <p:tag name="KSO_WM_UNIT_PLACING_PICTURE_INFO" val="{&quot;code&quot;:&quot;&quot;,&quot;full_picture&quot;:false,&quot;scheme&quot;:&quot;&quot;,&quot;spacing&quot;:5}"/>
  <p:tag name="KSO_WM_UNIT_PLACING_PICTURE_COLLAGE_VIEWPORT" val="{&quot;height&quot;:732.1387944380555,&quot;width&quot;:177.01386587793039}"/>
</p:tagLst>
</file>

<file path=ppt/tags/tag213.xml><?xml version="1.0" encoding="utf-8"?>
<p:tagLst xmlns:p="http://schemas.openxmlformats.org/presentationml/2006/main">
  <p:tag name="KSO_WM_SLIDE_ID" val="diagram20201600_1"/>
  <p:tag name="KSO_WM_TEMPLATE_SUBCATEGORY" val="0"/>
  <p:tag name="KSO_WM_SLIDE_TYPE" val="text"/>
  <p:tag name="KSO_WM_SLIDE_SUBTYPE" val="picTxt"/>
  <p:tag name="KSO_WM_SLIDE_ITEM_CNT" val="0"/>
  <p:tag name="KSO_WM_SLIDE_INDEX" val="1"/>
  <p:tag name="KSO_WM_SLIDE_SIZE" val="885*448"/>
  <p:tag name="KSO_WM_SLIDE_POSITION" val="37*42"/>
  <p:tag name="KSO_WM_TAG_VERSION" val="1.0"/>
  <p:tag name="KSO_WM_BEAUTIFY_FLAG" val="#wm#"/>
  <p:tag name="KSO_WM_TEMPLATE_CATEGORY" val="diagram"/>
  <p:tag name="KSO_WM_TEMPLATE_INDEX" val="20201600"/>
  <p:tag name="KSO_WM_SLIDE_LAYOUT" val="a_d_f"/>
  <p:tag name="KSO_WM_SLIDE_LAYOUT_CNT" val="1_2_1"/>
  <p:tag name="KSO_WM_SLIDE_LAYOUT_INFO" val="{&quot;direction&quot;:0,&quot;horizontalAlign&quot;:-1,&quot;verticalAlign&quot;:-1,&quot;type&quot;:1,&quot;diagramDirection&quot;:0,&quot;canSetOverLayout&quot;:0,&quot;isOverLayout&quot;:0,&quot;backgroundInfo&quot;:[{&quot;type&quot;:&quot;general&quot;,&quot;left&quot;:&quot;NaN&quot;,&quot;top&quot;:&quot;NaN&quot;,&quot;right&quot;:&quot;NaN&quot;,&quot;bottom&quot;:&quot;NaN&quot;}]}"/>
  <p:tag name="KSO_WM_SLIDE_BACKGROUND" val="[&quot;general&quot;]"/>
  <p:tag name="KSO_WM_SLIDE_RATIO" val="1.777778"/>
  <p:tag name="KSO_WM_SLIDE_BK_DARK_LIGHT" val=""/>
  <p:tag name="KSO_WM_SLIDE_BACKGROUND_TYPE" val="general"/>
  <p:tag name="KSO_WM_SPECIAL_SOURCE" val="bdnull"/>
</p:tagLst>
</file>

<file path=ppt/tags/tag214.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 name="KSO_WM_SLIDE_BACKGROUND_TYPE" val="general"/>
  <p:tag name="WM_BEAUTIFY_SHAPE_IDENTITY" val="{e23ce7b6-5b01-45e9-b1a8-74924ea204c2}"/>
</p:tagLst>
</file>

<file path=ppt/tags/tag215.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 name="KSO_WM_SLIDE_BACKGROUND_TYPE" val="general"/>
  <p:tag name="WM_BEAUTIFY_SHAPE_IDENTITY" val="{12ecc3a7-945f-4cfe-b119-6fb6708e7ba6}"/>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563_1*i*1"/>
  <p:tag name="KSO_WM_TEMPLATE_CATEGORY" val="diagram"/>
  <p:tag name="KSO_WM_TEMPLATE_INDEX" val="20201563"/>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563_1*i*2"/>
  <p:tag name="KSO_WM_TEMPLATE_CATEGORY" val="diagram"/>
  <p:tag name="KSO_WM_TEMPLATE_INDEX" val="20201563"/>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563_1*i*3"/>
  <p:tag name="KSO_WM_TEMPLATE_CATEGORY" val="diagram"/>
  <p:tag name="KSO_WM_TEMPLATE_INDEX" val="20201563"/>
  <p:tag name="KSO_WM_UNIT_LAYERLEVEL" val="1"/>
  <p:tag name="KSO_WM_TAG_VERSION" val="1.0"/>
  <p:tag name="KSO_WM_BEAUTIFY_FLAG" val="#wm#"/>
</p:tagLst>
</file>

<file path=ppt/tags/tag219.xml><?xml version="1.0" encoding="utf-8"?>
<p:tagLst xmlns:p="http://schemas.openxmlformats.org/presentationml/2006/main">
  <p:tag name="KSO_WM_UNIT_TEXTBOXSTYLE_GUID" val="{91d23925-178e-44e4-80c9-17eec1fb0675}"/>
</p:tagLst>
</file>

<file path=ppt/tags/tag22.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ags/tag220.xml><?xml version="1.0" encoding="utf-8"?>
<p:tagLst xmlns:p="http://schemas.openxmlformats.org/presentationml/2006/main">
  <p:tag name="KSO_WM_UNIT_TEXTBOXSTYLE_SHAPETYPE" val="1"/>
  <p:tag name="KSO_WM_UNIT_TEXTBOXSTYLE_ADJUSTLEFT" val="0_-32.60001"/>
  <p:tag name="KSO_WM_UNIT_TEXTBOXSTYLE_ADJUSTTOP" val="0_-37.25"/>
  <p:tag name="KSO_WM_UNIT_TEXTBOXSTYLE_ADJUSTWIDTH" val="100_44.5"/>
  <p:tag name="KSO_WM_UNIT_TEXTBOXSTYLE_ADJUSTHEIGTH" val="100_53.70001"/>
  <p:tag name="KSO_WM_UNIT_HIGHLIGHT" val="0"/>
  <p:tag name="KSO_WM_UNIT_COMPATIBLE" val="0"/>
  <p:tag name="KSO_WM_UNIT_DIAGRAM_ISNUMVISUAL" val="0"/>
  <p:tag name="KSO_WM_UNIT_DIAGRAM_ISREFERUNIT" val="0"/>
  <p:tag name="KSO_WM_UNIT_TYPE" val="i"/>
  <p:tag name="KSO_WM_UNIT_INDEX" val="1"/>
  <p:tag name="KSO_WM_UNIT_ID" val="mixed20201941_327*i*1"/>
  <p:tag name="KSO_WM_TEMPLATE_CATEGORY" val="mixed"/>
  <p:tag name="KSO_WM_TEMPLATE_INDEX" val="20201941"/>
  <p:tag name="KSO_WM_UNIT_LAYERLEVEL" val="1"/>
  <p:tag name="KSO_WM_TAG_VERSION" val="1.0"/>
  <p:tag name="KSO_WM_BEAUTIFY_FLAG" val="#wm#"/>
  <p:tag name="KSO_WM_UNIT_TEXTBOXSTYLE_GUID" val="{91d23925-178e-44e4-80c9-17eec1fb0675}"/>
  <p:tag name="KSO_WM_UNIT_FILL_FORE_SCHEMECOLOR_INDEX_BRIGHTNESS" val="0.8"/>
  <p:tag name="KSO_WM_UNIT_FILL_FORE_SCHEMECOLOR_INDEX" val="5"/>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1.xml><?xml version="1.0" encoding="utf-8"?>
<p:tagLst xmlns:p="http://schemas.openxmlformats.org/presentationml/2006/main">
  <p:tag name="KSO_WM_UNIT_TEXTBOXSTYLE_SHAPETYPE" val="1"/>
  <p:tag name="KSO_WM_UNIT_TEXTBOXSTYLE_ADJUSTLEFT" val="0_-22.25"/>
  <p:tag name="KSO_WM_UNIT_TEXTBOXSTYLE_ADJUSTTOP" val="0_-26.89999"/>
  <p:tag name="KSO_WM_UNIT_TEXTBOXSTYLE_ADJUSTWIDTH" val="100_44.5"/>
  <p:tag name="KSO_WM_UNIT_TEXTBOXSTYLE_ADJUSTHEIGTH" val="100_53.70001"/>
  <p:tag name="KSO_WM_UNIT_HIGHLIGHT" val="0"/>
  <p:tag name="KSO_WM_UNIT_COMPATIBLE" val="0"/>
  <p:tag name="KSO_WM_UNIT_DIAGRAM_ISNUMVISUAL" val="0"/>
  <p:tag name="KSO_WM_UNIT_DIAGRAM_ISREFERUNIT" val="0"/>
  <p:tag name="KSO_WM_UNIT_TYPE" val="i"/>
  <p:tag name="KSO_WM_UNIT_INDEX" val="2"/>
  <p:tag name="KSO_WM_UNIT_ID" val="mixed20201941_327*i*2"/>
  <p:tag name="KSO_WM_TEMPLATE_CATEGORY" val="mixed"/>
  <p:tag name="KSO_WM_TEMPLATE_INDEX" val="20201941"/>
  <p:tag name="KSO_WM_UNIT_LAYERLEVEL" val="1"/>
  <p:tag name="KSO_WM_TAG_VERSION" val="1.0"/>
  <p:tag name="KSO_WM_BEAUTIFY_FLAG" val="#wm#"/>
  <p:tag name="KSO_WM_UNIT_TEXTBOXSTYLE_GUID" val="{91d23925-178e-44e4-80c9-17eec1fb0675}"/>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2.xml><?xml version="1.0" encoding="utf-8"?>
<p:tagLst xmlns:p="http://schemas.openxmlformats.org/presentationml/2006/main">
  <p:tag name="KSO_WM_UNIT_TEXTBOXSTYLE_SHAPETYPE" val="1"/>
  <p:tag name="KSO_WM_UNIT_TEXTBOXSTYLE_ADJUSTLEFT" val="100_3.699982"/>
  <p:tag name="KSO_WM_UNIT_TEXTBOXSTYLE_ADJUSTTOP" val="100_8.199997"/>
  <p:tag name="KSO_WM_UNIT_HIGHLIGHT" val="0"/>
  <p:tag name="KSO_WM_UNIT_COMPATIBLE" val="0"/>
  <p:tag name="KSO_WM_UNIT_DIAGRAM_ISNUMVISUAL" val="0"/>
  <p:tag name="KSO_WM_UNIT_DIAGRAM_ISREFERUNIT" val="0"/>
  <p:tag name="KSO_WM_UNIT_TYPE" val="i"/>
  <p:tag name="KSO_WM_UNIT_INDEX" val="3"/>
  <p:tag name="KSO_WM_UNIT_ID" val="mixed20201941_327*i*3"/>
  <p:tag name="KSO_WM_TEMPLATE_CATEGORY" val="mixed"/>
  <p:tag name="KSO_WM_TEMPLATE_INDEX" val="20201941"/>
  <p:tag name="KSO_WM_UNIT_LAYERLEVEL" val="1"/>
  <p:tag name="KSO_WM_TAG_VERSION" val="1.0"/>
  <p:tag name="KSO_WM_BEAUTIFY_FLAG" val="#wm#"/>
  <p:tag name="KSO_WM_UNIT_TEXTBOXSTYLE_GUID" val="{91d23925-178e-44e4-80c9-17eec1fb0675}"/>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3.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80"/>
  <p:tag name="KSO_WM_UNIT_HIGHLIGHT" val="0"/>
  <p:tag name="KSO_WM_UNIT_COMPATIBLE" val="0"/>
  <p:tag name="KSO_WM_UNIT_DIAGRAM_ISNUMVISUAL" val="0"/>
  <p:tag name="KSO_WM_UNIT_DIAGRAM_ISREFERUNIT" val="0"/>
  <p:tag name="KSO_WM_UNIT_TYPE" val="f"/>
  <p:tag name="KSO_WM_UNIT_INDEX" val="1"/>
  <p:tag name="KSO_WM_UNIT_ID" val="mixed20201941_327*f*1"/>
  <p:tag name="KSO_WM_TEMPLATE_CATEGORY" val="mixed"/>
  <p:tag name="KSO_WM_TEMPLATE_INDEX" val="20201941"/>
  <p:tag name="KSO_WM_UNIT_LAYERLEVEL" val="1"/>
  <p:tag name="KSO_WM_TAG_VERSION" val="1.0"/>
  <p:tag name="KSO_WM_BEAUTIFY_FLAG" val="#wm#"/>
  <p:tag name="KSO_WM_UNIT_TEXTBOXSTYLE_GUID" val="{91d23925-178e-44e4-80c9-17eec1fb0675}"/>
  <p:tag name="KSO_WM_UNIT_TEXTBOXSTYLE_TYPE" val="8"/>
  <p:tag name="KSO_WM_UNIT_TEXT_FILL_FORE_SCHEMECOLOR_INDEX_BRIGHTNESS" val="0.25"/>
  <p:tag name="KSO_WM_UNIT_TEXT_FILL_FORE_SCHEMECOLOR_INDEX" val="13"/>
  <p:tag name="KSO_WM_UNIT_TEXT_FILL_TYPE" val="1"/>
</p:tagLst>
</file>

<file path=ppt/tags/tag224.xml><?xml version="1.0" encoding="utf-8"?>
<p:tagLst xmlns:p="http://schemas.openxmlformats.org/presentationml/2006/main">
  <p:tag name="KSO_WM_UNIT_TEXTBOXSTYLE_GUID" val="{6f8a962f-fc69-49df-9b18-f59a980483fb}"/>
</p:tagLst>
</file>

<file path=ppt/tags/tag225.xml><?xml version="1.0" encoding="utf-8"?>
<p:tagLst xmlns:p="http://schemas.openxmlformats.org/presentationml/2006/main">
  <p:tag name="KSO_WM_UNIT_TEXTBOXSTYLE_SHAPETYPE" val="1"/>
  <p:tag name="KSO_WM_UNIT_TEXTBOXSTYLE_ADJUSTLEFT" val="0_-32.60001"/>
  <p:tag name="KSO_WM_UNIT_TEXTBOXSTYLE_ADJUSTTOP" val="0_-37.25"/>
  <p:tag name="KSO_WM_UNIT_TEXTBOXSTYLE_ADJUSTWIDTH" val="100_44.5"/>
  <p:tag name="KSO_WM_UNIT_TEXTBOXSTYLE_ADJUSTHEIGTH" val="100_53.70001"/>
  <p:tag name="KSO_WM_UNIT_HIGHLIGHT" val="0"/>
  <p:tag name="KSO_WM_UNIT_COMPATIBLE" val="0"/>
  <p:tag name="KSO_WM_UNIT_DIAGRAM_ISNUMVISUAL" val="0"/>
  <p:tag name="KSO_WM_UNIT_DIAGRAM_ISREFERUNIT" val="0"/>
  <p:tag name="KSO_WM_UNIT_TYPE" val="i"/>
  <p:tag name="KSO_WM_UNIT_INDEX" val="1"/>
  <p:tag name="KSO_WM_UNIT_ID" val="mixed20201941_327*i*1"/>
  <p:tag name="KSO_WM_TEMPLATE_CATEGORY" val="mixed"/>
  <p:tag name="KSO_WM_TEMPLATE_INDEX" val="20201941"/>
  <p:tag name="KSO_WM_UNIT_LAYERLEVEL" val="1"/>
  <p:tag name="KSO_WM_TAG_VERSION" val="1.0"/>
  <p:tag name="KSO_WM_BEAUTIFY_FLAG" val="#wm#"/>
  <p:tag name="KSO_WM_UNIT_TEXTBOXSTYLE_GUID" val="{6f8a962f-fc69-49df-9b18-f59a980483fb}"/>
  <p:tag name="KSO_WM_UNIT_FILL_FORE_SCHEMECOLOR_INDEX_BRIGHTNESS" val="0.8"/>
  <p:tag name="KSO_WM_UNIT_FILL_FORE_SCHEMECOLOR_INDEX" val="5"/>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TEXTBOXSTYLE_SHAPETYPE" val="1"/>
  <p:tag name="KSO_WM_UNIT_TEXTBOXSTYLE_ADJUSTLEFT" val="0_-22.25"/>
  <p:tag name="KSO_WM_UNIT_TEXTBOXSTYLE_ADJUSTTOP" val="0_-26.89999"/>
  <p:tag name="KSO_WM_UNIT_TEXTBOXSTYLE_ADJUSTWIDTH" val="100_44.5"/>
  <p:tag name="KSO_WM_UNIT_TEXTBOXSTYLE_ADJUSTHEIGTH" val="100_53.70001"/>
  <p:tag name="KSO_WM_UNIT_HIGHLIGHT" val="0"/>
  <p:tag name="KSO_WM_UNIT_COMPATIBLE" val="0"/>
  <p:tag name="KSO_WM_UNIT_DIAGRAM_ISNUMVISUAL" val="0"/>
  <p:tag name="KSO_WM_UNIT_DIAGRAM_ISREFERUNIT" val="0"/>
  <p:tag name="KSO_WM_UNIT_TYPE" val="i"/>
  <p:tag name="KSO_WM_UNIT_INDEX" val="2"/>
  <p:tag name="KSO_WM_UNIT_ID" val="mixed20201941_327*i*2"/>
  <p:tag name="KSO_WM_TEMPLATE_CATEGORY" val="mixed"/>
  <p:tag name="KSO_WM_TEMPLATE_INDEX" val="20201941"/>
  <p:tag name="KSO_WM_UNIT_LAYERLEVEL" val="1"/>
  <p:tag name="KSO_WM_TAG_VERSION" val="1.0"/>
  <p:tag name="KSO_WM_BEAUTIFY_FLAG" val="#wm#"/>
  <p:tag name="KSO_WM_UNIT_TEXTBOXSTYLE_GUID" val="{6f8a962f-fc69-49df-9b18-f59a980483fb}"/>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TEXTBOXSTYLE_SHAPETYPE" val="1"/>
  <p:tag name="KSO_WM_UNIT_TEXTBOXSTYLE_ADJUSTLEFT" val="100_3.699982"/>
  <p:tag name="KSO_WM_UNIT_TEXTBOXSTYLE_ADJUSTTOP" val="100_8.199997"/>
  <p:tag name="KSO_WM_UNIT_HIGHLIGHT" val="0"/>
  <p:tag name="KSO_WM_UNIT_COMPATIBLE" val="0"/>
  <p:tag name="KSO_WM_UNIT_DIAGRAM_ISNUMVISUAL" val="0"/>
  <p:tag name="KSO_WM_UNIT_DIAGRAM_ISREFERUNIT" val="0"/>
  <p:tag name="KSO_WM_UNIT_TYPE" val="i"/>
  <p:tag name="KSO_WM_UNIT_INDEX" val="3"/>
  <p:tag name="KSO_WM_UNIT_ID" val="mixed20201941_327*i*3"/>
  <p:tag name="KSO_WM_TEMPLATE_CATEGORY" val="mixed"/>
  <p:tag name="KSO_WM_TEMPLATE_INDEX" val="20201941"/>
  <p:tag name="KSO_WM_UNIT_LAYERLEVEL" val="1"/>
  <p:tag name="KSO_WM_TAG_VERSION" val="1.0"/>
  <p:tag name="KSO_WM_BEAUTIFY_FLAG" val="#wm#"/>
  <p:tag name="KSO_WM_UNIT_TEXTBOXSTYLE_GUID" val="{6f8a962f-fc69-49df-9b18-f59a980483fb}"/>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80"/>
  <p:tag name="KSO_WM_UNIT_HIGHLIGHT" val="0"/>
  <p:tag name="KSO_WM_UNIT_COMPATIBLE" val="0"/>
  <p:tag name="KSO_WM_UNIT_DIAGRAM_ISNUMVISUAL" val="0"/>
  <p:tag name="KSO_WM_UNIT_DIAGRAM_ISREFERUNIT" val="0"/>
  <p:tag name="KSO_WM_UNIT_TYPE" val="f"/>
  <p:tag name="KSO_WM_UNIT_INDEX" val="1"/>
  <p:tag name="KSO_WM_UNIT_ID" val="mixed20201941_327*f*1"/>
  <p:tag name="KSO_WM_TEMPLATE_CATEGORY" val="mixed"/>
  <p:tag name="KSO_WM_TEMPLATE_INDEX" val="20201941"/>
  <p:tag name="KSO_WM_UNIT_LAYERLEVEL" val="1"/>
  <p:tag name="KSO_WM_TAG_VERSION" val="1.0"/>
  <p:tag name="KSO_WM_BEAUTIFY_FLAG" val="#wm#"/>
  <p:tag name="KSO_WM_UNIT_TEXTBOXSTYLE_GUID" val="{6f8a962f-fc69-49df-9b18-f59a980483fb}"/>
  <p:tag name="KSO_WM_UNIT_TEXTBOXSTYLE_TYPE" val="8"/>
  <p:tag name="KSO_WM_UNIT_TEXT_FILL_FORE_SCHEMECOLOR_INDEX_BRIGHTNESS" val="0.25"/>
  <p:tag name="KSO_WM_UNIT_TEXT_FILL_FORE_SCHEMECOLOR_INDEX" val="13"/>
  <p:tag name="KSO_WM_UNIT_TEXT_FILL_TYPE" val="1"/>
</p:tagLst>
</file>

<file path=ppt/tags/tag229.xml><?xml version="1.0" encoding="utf-8"?>
<p:tagLst xmlns:p="http://schemas.openxmlformats.org/presentationml/2006/main">
  <p:tag name="KSO_WM_UNIT_TEXTBOXSTYLE_GUID" val="{ac4d3c25-fcc6-4500-a8fe-157eca2ba05f}"/>
</p:tagLst>
</file>

<file path=ppt/tags/tag23.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230.xml><?xml version="1.0" encoding="utf-8"?>
<p:tagLst xmlns:p="http://schemas.openxmlformats.org/presentationml/2006/main">
  <p:tag name="KSO_WM_UNIT_TEXTBOXSTYLE_SHAPETYPE" val="1"/>
  <p:tag name="KSO_WM_UNIT_TEXTBOXSTYLE_ADJUSTLEFT" val="0_-32.60001"/>
  <p:tag name="KSO_WM_UNIT_TEXTBOXSTYLE_ADJUSTTOP" val="0_-37.25"/>
  <p:tag name="KSO_WM_UNIT_TEXTBOXSTYLE_ADJUSTWIDTH" val="100_44.5"/>
  <p:tag name="KSO_WM_UNIT_TEXTBOXSTYLE_ADJUSTHEIGTH" val="100_53.70001"/>
  <p:tag name="KSO_WM_UNIT_HIGHLIGHT" val="0"/>
  <p:tag name="KSO_WM_UNIT_COMPATIBLE" val="0"/>
  <p:tag name="KSO_WM_UNIT_DIAGRAM_ISNUMVISUAL" val="0"/>
  <p:tag name="KSO_WM_UNIT_DIAGRAM_ISREFERUNIT" val="0"/>
  <p:tag name="KSO_WM_UNIT_TYPE" val="i"/>
  <p:tag name="KSO_WM_UNIT_INDEX" val="1"/>
  <p:tag name="KSO_WM_UNIT_ID" val="mixed20201941_327*i*1"/>
  <p:tag name="KSO_WM_TEMPLATE_CATEGORY" val="mixed"/>
  <p:tag name="KSO_WM_TEMPLATE_INDEX" val="20201941"/>
  <p:tag name="KSO_WM_UNIT_LAYERLEVEL" val="1"/>
  <p:tag name="KSO_WM_TAG_VERSION" val="1.0"/>
  <p:tag name="KSO_WM_BEAUTIFY_FLAG" val="#wm#"/>
  <p:tag name="KSO_WM_UNIT_TEXTBOXSTYLE_GUID" val="{ac4d3c25-fcc6-4500-a8fe-157eca2ba05f}"/>
  <p:tag name="KSO_WM_UNIT_FILL_FORE_SCHEMECOLOR_INDEX_BRIGHTNESS" val="0.8"/>
  <p:tag name="KSO_WM_UNIT_FILL_FORE_SCHEMECOLOR_INDEX" val="5"/>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1.xml><?xml version="1.0" encoding="utf-8"?>
<p:tagLst xmlns:p="http://schemas.openxmlformats.org/presentationml/2006/main">
  <p:tag name="KSO_WM_UNIT_TEXTBOXSTYLE_SHAPETYPE" val="1"/>
  <p:tag name="KSO_WM_UNIT_TEXTBOXSTYLE_ADJUSTLEFT" val="0_-22.25"/>
  <p:tag name="KSO_WM_UNIT_TEXTBOXSTYLE_ADJUSTTOP" val="0_-26.89999"/>
  <p:tag name="KSO_WM_UNIT_TEXTBOXSTYLE_ADJUSTWIDTH" val="100_44.5"/>
  <p:tag name="KSO_WM_UNIT_TEXTBOXSTYLE_ADJUSTHEIGTH" val="100_53.70001"/>
  <p:tag name="KSO_WM_UNIT_HIGHLIGHT" val="0"/>
  <p:tag name="KSO_WM_UNIT_COMPATIBLE" val="0"/>
  <p:tag name="KSO_WM_UNIT_DIAGRAM_ISNUMVISUAL" val="0"/>
  <p:tag name="KSO_WM_UNIT_DIAGRAM_ISREFERUNIT" val="0"/>
  <p:tag name="KSO_WM_UNIT_TYPE" val="i"/>
  <p:tag name="KSO_WM_UNIT_INDEX" val="2"/>
  <p:tag name="KSO_WM_UNIT_ID" val="mixed20201941_327*i*2"/>
  <p:tag name="KSO_WM_TEMPLATE_CATEGORY" val="mixed"/>
  <p:tag name="KSO_WM_TEMPLATE_INDEX" val="20201941"/>
  <p:tag name="KSO_WM_UNIT_LAYERLEVEL" val="1"/>
  <p:tag name="KSO_WM_TAG_VERSION" val="1.0"/>
  <p:tag name="KSO_WM_BEAUTIFY_FLAG" val="#wm#"/>
  <p:tag name="KSO_WM_UNIT_TEXTBOXSTYLE_GUID" val="{ac4d3c25-fcc6-4500-a8fe-157eca2ba05f}"/>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2.xml><?xml version="1.0" encoding="utf-8"?>
<p:tagLst xmlns:p="http://schemas.openxmlformats.org/presentationml/2006/main">
  <p:tag name="KSO_WM_UNIT_TEXTBOXSTYLE_SHAPETYPE" val="1"/>
  <p:tag name="KSO_WM_UNIT_TEXTBOXSTYLE_ADJUSTLEFT" val="100_3.699982"/>
  <p:tag name="KSO_WM_UNIT_TEXTBOXSTYLE_ADJUSTTOP" val="100_8.199997"/>
  <p:tag name="KSO_WM_UNIT_HIGHLIGHT" val="0"/>
  <p:tag name="KSO_WM_UNIT_COMPATIBLE" val="0"/>
  <p:tag name="KSO_WM_UNIT_DIAGRAM_ISNUMVISUAL" val="0"/>
  <p:tag name="KSO_WM_UNIT_DIAGRAM_ISREFERUNIT" val="0"/>
  <p:tag name="KSO_WM_UNIT_TYPE" val="i"/>
  <p:tag name="KSO_WM_UNIT_INDEX" val="3"/>
  <p:tag name="KSO_WM_UNIT_ID" val="mixed20201941_327*i*3"/>
  <p:tag name="KSO_WM_TEMPLATE_CATEGORY" val="mixed"/>
  <p:tag name="KSO_WM_TEMPLATE_INDEX" val="20201941"/>
  <p:tag name="KSO_WM_UNIT_LAYERLEVEL" val="1"/>
  <p:tag name="KSO_WM_TAG_VERSION" val="1.0"/>
  <p:tag name="KSO_WM_BEAUTIFY_FLAG" val="#wm#"/>
  <p:tag name="KSO_WM_UNIT_TEXTBOXSTYLE_GUID" val="{ac4d3c25-fcc6-4500-a8fe-157eca2ba05f}"/>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80"/>
  <p:tag name="KSO_WM_UNIT_HIGHLIGHT" val="0"/>
  <p:tag name="KSO_WM_UNIT_COMPATIBLE" val="0"/>
  <p:tag name="KSO_WM_UNIT_DIAGRAM_ISNUMVISUAL" val="0"/>
  <p:tag name="KSO_WM_UNIT_DIAGRAM_ISREFERUNIT" val="0"/>
  <p:tag name="KSO_WM_UNIT_TYPE" val="f"/>
  <p:tag name="KSO_WM_UNIT_INDEX" val="1"/>
  <p:tag name="KSO_WM_UNIT_ID" val="mixed20201941_327*f*1"/>
  <p:tag name="KSO_WM_TEMPLATE_CATEGORY" val="mixed"/>
  <p:tag name="KSO_WM_TEMPLATE_INDEX" val="20201941"/>
  <p:tag name="KSO_WM_UNIT_LAYERLEVEL" val="1"/>
  <p:tag name="KSO_WM_TAG_VERSION" val="1.0"/>
  <p:tag name="KSO_WM_BEAUTIFY_FLAG" val="#wm#"/>
  <p:tag name="KSO_WM_UNIT_TEXTBOXSTYLE_GUID" val="{ac4d3c25-fcc6-4500-a8fe-157eca2ba05f}"/>
  <p:tag name="KSO_WM_UNIT_TEXTBOXSTYLE_TYPE" val="8"/>
  <p:tag name="KSO_WM_UNIT_TEXT_FILL_FORE_SCHEMECOLOR_INDEX_BRIGHTNESS" val="0.25"/>
  <p:tag name="KSO_WM_UNIT_TEXT_FILL_FORE_SCHEMECOLOR_INDEX" val="13"/>
  <p:tag name="KSO_WM_UNIT_TEXT_FILL_TYPE" val="1"/>
</p:tagLst>
</file>

<file path=ppt/tags/tag234.xml><?xml version="1.0" encoding="utf-8"?>
<p:tagLst xmlns:p="http://schemas.openxmlformats.org/presentationml/2006/main">
  <p:tag name="KSO_WM_UNIT_TEXTBOXSTYLE_GUID" val="{2496563c-1a2b-453e-b6c1-722861280948}"/>
</p:tagLst>
</file>

<file path=ppt/tags/tag235.xml><?xml version="1.0" encoding="utf-8"?>
<p:tagLst xmlns:p="http://schemas.openxmlformats.org/presentationml/2006/main">
  <p:tag name="KSO_WM_UNIT_TEXTBOXSTYLE_SHAPETYPE" val="1"/>
  <p:tag name="KSO_WM_UNIT_TEXTBOXSTYLE_ADJUSTLEFT" val="0_-32.60001"/>
  <p:tag name="KSO_WM_UNIT_TEXTBOXSTYLE_ADJUSTTOP" val="0_-37.25"/>
  <p:tag name="KSO_WM_UNIT_TEXTBOXSTYLE_ADJUSTWIDTH" val="100_44.5"/>
  <p:tag name="KSO_WM_UNIT_TEXTBOXSTYLE_ADJUSTHEIGTH" val="100_53.70001"/>
  <p:tag name="KSO_WM_UNIT_HIGHLIGHT" val="0"/>
  <p:tag name="KSO_WM_UNIT_COMPATIBLE" val="0"/>
  <p:tag name="KSO_WM_UNIT_DIAGRAM_ISNUMVISUAL" val="0"/>
  <p:tag name="KSO_WM_UNIT_DIAGRAM_ISREFERUNIT" val="0"/>
  <p:tag name="KSO_WM_UNIT_TYPE" val="i"/>
  <p:tag name="KSO_WM_UNIT_INDEX" val="1"/>
  <p:tag name="KSO_WM_UNIT_ID" val="mixed20201941_327*i*1"/>
  <p:tag name="KSO_WM_TEMPLATE_CATEGORY" val="mixed"/>
  <p:tag name="KSO_WM_TEMPLATE_INDEX" val="20201941"/>
  <p:tag name="KSO_WM_UNIT_LAYERLEVEL" val="1"/>
  <p:tag name="KSO_WM_TAG_VERSION" val="1.0"/>
  <p:tag name="KSO_WM_BEAUTIFY_FLAG" val="#wm#"/>
  <p:tag name="KSO_WM_UNIT_TEXTBOXSTYLE_GUID" val="{2496563c-1a2b-453e-b6c1-722861280948}"/>
  <p:tag name="KSO_WM_UNIT_FILL_FORE_SCHEMECOLOR_INDEX_BRIGHTNESS" val="0.8"/>
  <p:tag name="KSO_WM_UNIT_FILL_FORE_SCHEMECOLOR_INDEX" val="5"/>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TEXTBOXSTYLE_SHAPETYPE" val="1"/>
  <p:tag name="KSO_WM_UNIT_TEXTBOXSTYLE_ADJUSTLEFT" val="0_-22.25"/>
  <p:tag name="KSO_WM_UNIT_TEXTBOXSTYLE_ADJUSTTOP" val="0_-26.89999"/>
  <p:tag name="KSO_WM_UNIT_TEXTBOXSTYLE_ADJUSTWIDTH" val="100_44.5"/>
  <p:tag name="KSO_WM_UNIT_TEXTBOXSTYLE_ADJUSTHEIGTH" val="100_53.70001"/>
  <p:tag name="KSO_WM_UNIT_HIGHLIGHT" val="0"/>
  <p:tag name="KSO_WM_UNIT_COMPATIBLE" val="0"/>
  <p:tag name="KSO_WM_UNIT_DIAGRAM_ISNUMVISUAL" val="0"/>
  <p:tag name="KSO_WM_UNIT_DIAGRAM_ISREFERUNIT" val="0"/>
  <p:tag name="KSO_WM_UNIT_TYPE" val="i"/>
  <p:tag name="KSO_WM_UNIT_INDEX" val="2"/>
  <p:tag name="KSO_WM_UNIT_ID" val="mixed20201941_327*i*2"/>
  <p:tag name="KSO_WM_TEMPLATE_CATEGORY" val="mixed"/>
  <p:tag name="KSO_WM_TEMPLATE_INDEX" val="20201941"/>
  <p:tag name="KSO_WM_UNIT_LAYERLEVEL" val="1"/>
  <p:tag name="KSO_WM_TAG_VERSION" val="1.0"/>
  <p:tag name="KSO_WM_BEAUTIFY_FLAG" val="#wm#"/>
  <p:tag name="KSO_WM_UNIT_TEXTBOXSTYLE_GUID" val="{2496563c-1a2b-453e-b6c1-722861280948}"/>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UNIT_TEXTBOXSTYLE_SHAPETYPE" val="1"/>
  <p:tag name="KSO_WM_UNIT_TEXTBOXSTYLE_ADJUSTLEFT" val="100_3.699982"/>
  <p:tag name="KSO_WM_UNIT_TEXTBOXSTYLE_ADJUSTTOP" val="100_8.199997"/>
  <p:tag name="KSO_WM_UNIT_HIGHLIGHT" val="0"/>
  <p:tag name="KSO_WM_UNIT_COMPATIBLE" val="0"/>
  <p:tag name="KSO_WM_UNIT_DIAGRAM_ISNUMVISUAL" val="0"/>
  <p:tag name="KSO_WM_UNIT_DIAGRAM_ISREFERUNIT" val="0"/>
  <p:tag name="KSO_WM_UNIT_TYPE" val="i"/>
  <p:tag name="KSO_WM_UNIT_INDEX" val="3"/>
  <p:tag name="KSO_WM_UNIT_ID" val="mixed20201941_327*i*3"/>
  <p:tag name="KSO_WM_TEMPLATE_CATEGORY" val="mixed"/>
  <p:tag name="KSO_WM_TEMPLATE_INDEX" val="20201941"/>
  <p:tag name="KSO_WM_UNIT_LAYERLEVEL" val="1"/>
  <p:tag name="KSO_WM_TAG_VERSION" val="1.0"/>
  <p:tag name="KSO_WM_BEAUTIFY_FLAG" val="#wm#"/>
  <p:tag name="KSO_WM_UNIT_TEXTBOXSTYLE_GUID" val="{2496563c-1a2b-453e-b6c1-722861280948}"/>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80"/>
  <p:tag name="KSO_WM_UNIT_HIGHLIGHT" val="0"/>
  <p:tag name="KSO_WM_UNIT_COMPATIBLE" val="0"/>
  <p:tag name="KSO_WM_UNIT_DIAGRAM_ISNUMVISUAL" val="0"/>
  <p:tag name="KSO_WM_UNIT_DIAGRAM_ISREFERUNIT" val="0"/>
  <p:tag name="KSO_WM_UNIT_TYPE" val="f"/>
  <p:tag name="KSO_WM_UNIT_INDEX" val="1"/>
  <p:tag name="KSO_WM_UNIT_ID" val="mixed20201941_327*f*1"/>
  <p:tag name="KSO_WM_TEMPLATE_CATEGORY" val="mixed"/>
  <p:tag name="KSO_WM_TEMPLATE_INDEX" val="20201941"/>
  <p:tag name="KSO_WM_UNIT_LAYERLEVEL" val="1"/>
  <p:tag name="KSO_WM_TAG_VERSION" val="1.0"/>
  <p:tag name="KSO_WM_BEAUTIFY_FLAG" val="#wm#"/>
  <p:tag name="KSO_WM_UNIT_TEXTBOXSTYLE_GUID" val="{2496563c-1a2b-453e-b6c1-722861280948}"/>
  <p:tag name="KSO_WM_UNIT_TEXTBOXSTYLE_TYPE" val="8"/>
  <p:tag name="KSO_WM_UNIT_TEXT_FILL_FORE_SCHEMECOLOR_INDEX_BRIGHTNESS" val="0.25"/>
  <p:tag name="KSO_WM_UNIT_TEXT_FILL_FORE_SCHEMECOLOR_INDEX" val="13"/>
  <p:tag name="KSO_WM_UNIT_TEXT_FILL_TYPE" val="1"/>
</p:tagLst>
</file>

<file path=ppt/tags/tag239.xml><?xml version="1.0" encoding="utf-8"?>
<p:tagLst xmlns:p="http://schemas.openxmlformats.org/presentationml/2006/main">
  <p:tag name="KSO_WM_UNIT_TEXTBOXSTYLE_GUID" val="{047bf26c-767e-425e-82ba-64a7214f1c6e}"/>
</p:tagLst>
</file>

<file path=ppt/tags/tag24.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9*i*1"/>
  <p:tag name="KSO_WM_BEAUTIFY_FLAG" val="#wm#"/>
  <p:tag name="KSO_WM_TAG_VERSION" val="1.0"/>
  <p:tag name="KSO_WM_CHIP_GROUPID" val="61e90f30ed82453644596865"/>
  <p:tag name="KSO_WM_CHIP_XID" val="61f0fb08ed824536445b8c3a"/>
  <p:tag name="KSO_WM_UNIT_DEC_AREA_ID" val="9f657fed8e3644bb8675be74923fa4d3"/>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99c5ac475d044b39316aff386313bde"/>
</p:tagLst>
</file>

<file path=ppt/tags/tag240.xml><?xml version="1.0" encoding="utf-8"?>
<p:tagLst xmlns:p="http://schemas.openxmlformats.org/presentationml/2006/main">
  <p:tag name="KSO_WM_UNIT_TEXTBOXSTYLE_SHAPETYPE" val="1"/>
  <p:tag name="KSO_WM_UNIT_TEXTBOXSTYLE_ADJUSTLEFT" val="0_-32.60001"/>
  <p:tag name="KSO_WM_UNIT_TEXTBOXSTYLE_ADJUSTTOP" val="0_-37.25"/>
  <p:tag name="KSO_WM_UNIT_TEXTBOXSTYLE_ADJUSTWIDTH" val="100_44.5"/>
  <p:tag name="KSO_WM_UNIT_TEXTBOXSTYLE_ADJUSTHEIGTH" val="100_53.70001"/>
  <p:tag name="KSO_WM_UNIT_HIGHLIGHT" val="0"/>
  <p:tag name="KSO_WM_UNIT_COMPATIBLE" val="0"/>
  <p:tag name="KSO_WM_UNIT_DIAGRAM_ISNUMVISUAL" val="0"/>
  <p:tag name="KSO_WM_UNIT_DIAGRAM_ISREFERUNIT" val="0"/>
  <p:tag name="KSO_WM_UNIT_TYPE" val="i"/>
  <p:tag name="KSO_WM_UNIT_INDEX" val="1"/>
  <p:tag name="KSO_WM_UNIT_ID" val="mixed20201941_327*i*1"/>
  <p:tag name="KSO_WM_TEMPLATE_CATEGORY" val="mixed"/>
  <p:tag name="KSO_WM_TEMPLATE_INDEX" val="20201941"/>
  <p:tag name="KSO_WM_UNIT_LAYERLEVEL" val="1"/>
  <p:tag name="KSO_WM_TAG_VERSION" val="1.0"/>
  <p:tag name="KSO_WM_BEAUTIFY_FLAG" val="#wm#"/>
  <p:tag name="KSO_WM_UNIT_TEXTBOXSTYLE_GUID" val="{047bf26c-767e-425e-82ba-64a7214f1c6e}"/>
  <p:tag name="KSO_WM_UNIT_FILL_FORE_SCHEMECOLOR_INDEX_BRIGHTNESS" val="0.8"/>
  <p:tag name="KSO_WM_UNIT_FILL_FORE_SCHEMECOLOR_INDEX" val="5"/>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TEXTBOXSTYLE_SHAPETYPE" val="1"/>
  <p:tag name="KSO_WM_UNIT_TEXTBOXSTYLE_ADJUSTLEFT" val="0_-22.25"/>
  <p:tag name="KSO_WM_UNIT_TEXTBOXSTYLE_ADJUSTTOP" val="0_-26.89999"/>
  <p:tag name="KSO_WM_UNIT_TEXTBOXSTYLE_ADJUSTWIDTH" val="100_44.5"/>
  <p:tag name="KSO_WM_UNIT_TEXTBOXSTYLE_ADJUSTHEIGTH" val="100_53.70001"/>
  <p:tag name="KSO_WM_UNIT_HIGHLIGHT" val="0"/>
  <p:tag name="KSO_WM_UNIT_COMPATIBLE" val="0"/>
  <p:tag name="KSO_WM_UNIT_DIAGRAM_ISNUMVISUAL" val="0"/>
  <p:tag name="KSO_WM_UNIT_DIAGRAM_ISREFERUNIT" val="0"/>
  <p:tag name="KSO_WM_UNIT_TYPE" val="i"/>
  <p:tag name="KSO_WM_UNIT_INDEX" val="2"/>
  <p:tag name="KSO_WM_UNIT_ID" val="mixed20201941_327*i*2"/>
  <p:tag name="KSO_WM_TEMPLATE_CATEGORY" val="mixed"/>
  <p:tag name="KSO_WM_TEMPLATE_INDEX" val="20201941"/>
  <p:tag name="KSO_WM_UNIT_LAYERLEVEL" val="1"/>
  <p:tag name="KSO_WM_TAG_VERSION" val="1.0"/>
  <p:tag name="KSO_WM_BEAUTIFY_FLAG" val="#wm#"/>
  <p:tag name="KSO_WM_UNIT_TEXTBOXSTYLE_GUID" val="{047bf26c-767e-425e-82ba-64a7214f1c6e}"/>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TEXTBOXSTYLE_SHAPETYPE" val="1"/>
  <p:tag name="KSO_WM_UNIT_TEXTBOXSTYLE_ADJUSTLEFT" val="100_3.699982"/>
  <p:tag name="KSO_WM_UNIT_TEXTBOXSTYLE_ADJUSTTOP" val="100_8.199997"/>
  <p:tag name="KSO_WM_UNIT_HIGHLIGHT" val="0"/>
  <p:tag name="KSO_WM_UNIT_COMPATIBLE" val="0"/>
  <p:tag name="KSO_WM_UNIT_DIAGRAM_ISNUMVISUAL" val="0"/>
  <p:tag name="KSO_WM_UNIT_DIAGRAM_ISREFERUNIT" val="0"/>
  <p:tag name="KSO_WM_UNIT_TYPE" val="i"/>
  <p:tag name="KSO_WM_UNIT_INDEX" val="3"/>
  <p:tag name="KSO_WM_UNIT_ID" val="mixed20201941_327*i*3"/>
  <p:tag name="KSO_WM_TEMPLATE_CATEGORY" val="mixed"/>
  <p:tag name="KSO_WM_TEMPLATE_INDEX" val="20201941"/>
  <p:tag name="KSO_WM_UNIT_LAYERLEVEL" val="1"/>
  <p:tag name="KSO_WM_TAG_VERSION" val="1.0"/>
  <p:tag name="KSO_WM_BEAUTIFY_FLAG" val="#wm#"/>
  <p:tag name="KSO_WM_UNIT_TEXTBOXSTYLE_GUID" val="{047bf26c-767e-425e-82ba-64a7214f1c6e}"/>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80"/>
  <p:tag name="KSO_WM_UNIT_HIGHLIGHT" val="0"/>
  <p:tag name="KSO_WM_UNIT_COMPATIBLE" val="0"/>
  <p:tag name="KSO_WM_UNIT_DIAGRAM_ISNUMVISUAL" val="0"/>
  <p:tag name="KSO_WM_UNIT_DIAGRAM_ISREFERUNIT" val="0"/>
  <p:tag name="KSO_WM_UNIT_TYPE" val="f"/>
  <p:tag name="KSO_WM_UNIT_INDEX" val="1"/>
  <p:tag name="KSO_WM_UNIT_ID" val="mixed20201941_327*f*1"/>
  <p:tag name="KSO_WM_TEMPLATE_CATEGORY" val="mixed"/>
  <p:tag name="KSO_WM_TEMPLATE_INDEX" val="20201941"/>
  <p:tag name="KSO_WM_UNIT_LAYERLEVEL" val="1"/>
  <p:tag name="KSO_WM_TAG_VERSION" val="1.0"/>
  <p:tag name="KSO_WM_BEAUTIFY_FLAG" val="#wm#"/>
  <p:tag name="KSO_WM_UNIT_TEXTBOXSTYLE_GUID" val="{047bf26c-767e-425e-82ba-64a7214f1c6e}"/>
  <p:tag name="KSO_WM_UNIT_TEXTBOXSTYLE_TYPE" val="8"/>
  <p:tag name="KSO_WM_UNIT_TEXT_FILL_FORE_SCHEMECOLOR_INDEX_BRIGHTNESS" val="0.25"/>
  <p:tag name="KSO_WM_UNIT_TEXT_FILL_FORE_SCHEMECOLOR_INDEX" val="13"/>
  <p:tag name="KSO_WM_UNIT_TEXT_FILL_TYPE" val="1"/>
</p:tagLst>
</file>

<file path=ppt/tags/tag244.xml><?xml version="1.0" encoding="utf-8"?>
<p:tagLst xmlns:p="http://schemas.openxmlformats.org/presentationml/2006/main">
  <p:tag name="KSO_WM_UNIT_VALUE" val="1144*557"/>
  <p:tag name="KSO_WM_UNIT_HIGHLIGHT" val="0"/>
  <p:tag name="KSO_WM_UNIT_COMPATIBLE" val="0"/>
  <p:tag name="KSO_WM_UNIT_DIAGRAM_ISNUMVISUAL" val="0"/>
  <p:tag name="KSO_WM_UNIT_DIAGRAM_ISREFERUNIT" val="0"/>
  <p:tag name="KSO_WM_UNIT_TYPE" val="h_d"/>
  <p:tag name="KSO_WM_UNIT_INDEX" val="1_1"/>
  <p:tag name="KSO_WM_UNIT_ID" val="diagram20201563_1*h_d*1_1"/>
  <p:tag name="KSO_WM_TEMPLATE_CATEGORY" val="diagram"/>
  <p:tag name="KSO_WM_TEMPLATE_INDEX" val="20201563"/>
  <p:tag name="KSO_WM_UNIT_LAYERLEVEL" val="1_1"/>
  <p:tag name="KSO_WM_TAG_VERSION" val="1.0"/>
  <p:tag name="KSO_WM_BEAUTIFY_FLAG" val="#wm#"/>
</p:tagLst>
</file>

<file path=ppt/tags/tag245.xml><?xml version="1.0" encoding="utf-8"?>
<p:tagLst xmlns:p="http://schemas.openxmlformats.org/presentationml/2006/main">
  <p:tag name="KSO_WM_UNIT_VALUE" val="1144*557"/>
  <p:tag name="KSO_WM_UNIT_HIGHLIGHT" val="0"/>
  <p:tag name="KSO_WM_UNIT_COMPATIBLE" val="0"/>
  <p:tag name="KSO_WM_UNIT_DIAGRAM_ISNUMVISUAL" val="0"/>
  <p:tag name="KSO_WM_UNIT_DIAGRAM_ISREFERUNIT" val="0"/>
  <p:tag name="KSO_WM_UNIT_TYPE" val="h_d"/>
  <p:tag name="KSO_WM_UNIT_INDEX" val="2_1"/>
  <p:tag name="KSO_WM_UNIT_ID" val="diagram20201563_1*h_d*2_1"/>
  <p:tag name="KSO_WM_TEMPLATE_CATEGORY" val="diagram"/>
  <p:tag name="KSO_WM_TEMPLATE_INDEX" val="20201563"/>
  <p:tag name="KSO_WM_UNIT_LAYERLEVEL" val="1_1"/>
  <p:tag name="KSO_WM_TAG_VERSION" val="1.0"/>
  <p:tag name="KSO_WM_BEAUTIFY_FLAG" val="#wm#"/>
</p:tagLst>
</file>

<file path=ppt/tags/tag246.xml><?xml version="1.0" encoding="utf-8"?>
<p:tagLst xmlns:p="http://schemas.openxmlformats.org/presentationml/2006/main">
  <p:tag name="KSO_WM_UNIT_VALUE" val="1144*557"/>
  <p:tag name="KSO_WM_UNIT_HIGHLIGHT" val="0"/>
  <p:tag name="KSO_WM_UNIT_COMPATIBLE" val="0"/>
  <p:tag name="KSO_WM_UNIT_DIAGRAM_ISNUMVISUAL" val="0"/>
  <p:tag name="KSO_WM_UNIT_DIAGRAM_ISREFERUNIT" val="0"/>
  <p:tag name="KSO_WM_UNIT_TYPE" val="h_d"/>
  <p:tag name="KSO_WM_UNIT_INDEX" val="3_1"/>
  <p:tag name="KSO_WM_UNIT_ID" val="diagram20201563_1*h_d*3_1"/>
  <p:tag name="KSO_WM_TEMPLATE_CATEGORY" val="diagram"/>
  <p:tag name="KSO_WM_TEMPLATE_INDEX" val="20201563"/>
  <p:tag name="KSO_WM_UNIT_LAYERLEVEL" val="1_1"/>
  <p:tag name="KSO_WM_TAG_VERSION" val="1.0"/>
  <p:tag name="KSO_WM_BEAUTIFY_FLAG" val="#wm#"/>
</p:tagLst>
</file>

<file path=ppt/tags/tag247.xml><?xml version="1.0" encoding="utf-8"?>
<p:tagLst xmlns:p="http://schemas.openxmlformats.org/presentationml/2006/main">
  <p:tag name="KSO_WM_UNIT_VALUE" val="1144*557"/>
  <p:tag name="KSO_WM_UNIT_HIGHLIGHT" val="0"/>
  <p:tag name="KSO_WM_UNIT_COMPATIBLE" val="0"/>
  <p:tag name="KSO_WM_UNIT_DIAGRAM_ISNUMVISUAL" val="0"/>
  <p:tag name="KSO_WM_UNIT_DIAGRAM_ISREFERUNIT" val="0"/>
  <p:tag name="KSO_WM_UNIT_TYPE" val="h_d"/>
  <p:tag name="KSO_WM_UNIT_INDEX" val="4_1"/>
  <p:tag name="KSO_WM_UNIT_ID" val="diagram20201563_1*h_d*4_1"/>
  <p:tag name="KSO_WM_TEMPLATE_CATEGORY" val="diagram"/>
  <p:tag name="KSO_WM_TEMPLATE_INDEX" val="20201563"/>
  <p:tag name="KSO_WM_UNIT_LAYERLEVEL" val="1_1"/>
  <p:tag name="KSO_WM_TAG_VERSION" val="1.0"/>
  <p:tag name="KSO_WM_BEAUTIFY_FLAG" val="#wm#"/>
</p:tagLst>
</file>

<file path=ppt/tags/tag248.xml><?xml version="1.0" encoding="utf-8"?>
<p:tagLst xmlns:p="http://schemas.openxmlformats.org/presentationml/2006/main">
  <p:tag name="KSO_WM_UNIT_VALUE" val="1144*557"/>
  <p:tag name="KSO_WM_UNIT_HIGHLIGHT" val="0"/>
  <p:tag name="KSO_WM_UNIT_COMPATIBLE" val="0"/>
  <p:tag name="KSO_WM_UNIT_DIAGRAM_ISNUMVISUAL" val="0"/>
  <p:tag name="KSO_WM_UNIT_DIAGRAM_ISREFERUNIT" val="0"/>
  <p:tag name="KSO_WM_UNIT_TYPE" val="h_d"/>
  <p:tag name="KSO_WM_UNIT_INDEX" val="5_1"/>
  <p:tag name="KSO_WM_UNIT_ID" val="diagram20201563_1*h_d*5_1"/>
  <p:tag name="KSO_WM_TEMPLATE_CATEGORY" val="diagram"/>
  <p:tag name="KSO_WM_TEMPLATE_INDEX" val="20201563"/>
  <p:tag name="KSO_WM_UNIT_LAYERLEVEL" val="1_1"/>
  <p:tag name="KSO_WM_TAG_VERSION" val="1.0"/>
  <p:tag name="KSO_WM_BEAUTIFY_FLAG" val="#wm#"/>
</p:tagLst>
</file>

<file path=ppt/tags/tag249.xml><?xml version="1.0" encoding="utf-8"?>
<p:tagLst xmlns:p="http://schemas.openxmlformats.org/presentationml/2006/main">
  <p:tag name="KSO_WM_SLIDE_ID" val="diagram20201563_1"/>
  <p:tag name="KSO_WM_TEMPLATE_SUBCATEGORY" val="0"/>
  <p:tag name="KSO_WM_SLIDE_ITEM_CNT" val="0"/>
  <p:tag name="KSO_WM_SLIDE_INDEX" val="1"/>
  <p:tag name="KSO_WM_UNIT_SHOW_EDIT_AREA_INDICATION" val="1"/>
  <p:tag name="KSO_WM_TAG_VERSION" val="1.0"/>
  <p:tag name="KSO_WM_BEAUTIFY_FLAG" val="#wm#"/>
  <p:tag name="KSO_WM_TEMPLATE_CATEGORY" val="diagram"/>
  <p:tag name="KSO_WM_TEMPLATE_INDEX" val="20201563"/>
  <p:tag name="KSO_WM_SLIDE_LAYOUT" val="h"/>
  <p:tag name="KSO_WM_SLIDE_LAYOUT_CNT" val="5"/>
  <p:tag name="KSO_WM_SLIDE_TYPE" val="text"/>
  <p:tag name="KSO_WM_SLIDE_SUBTYPE" val="picTxt"/>
  <p:tag name="KSO_WM_SLIDE_SIZE" val="862.972*383.407"/>
  <p:tag name="KSO_WM_SLIDE_POSITION" val="48.5139*108.25"/>
  <p:tag name="KSO_WM_SLIDE_BK_DARK_LIGHT" val=""/>
  <p:tag name="KSO_WM_SLIDE_BACKGROUND_TYPE" val="general"/>
  <p:tag name="KSO_WM_SPECIAL_SOURCE" val="bdnull"/>
</p:tagLst>
</file>

<file path=ppt/tags/tag25.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1*i*1"/>
  <p:tag name="KSO_WM_BEAUTIFY_FLAG" val="#wm#"/>
  <p:tag name="KSO_WM_TAG_VERSION" val="1.0"/>
  <p:tag name="KSO_WM_CHIP_GROUPID" val="61e90f30ed82453644596865"/>
  <p:tag name="KSO_WM_CHIP_XID" val="61f0fb08ed824536445b8c10"/>
  <p:tag name="KSO_WM_UNIT_DEC_AREA_ID" val="f793a2e65d794893be625583b8923773"/>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3e204d09671d48eab483f886a2a5e341"/>
</p:tagLst>
</file>

<file path=ppt/tags/tag250.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f9b46f72867a4f5ba55d94ad5de5543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6b2ea4ed2d4e40ac08ef2f406f91d2"/>
  <p:tag name="KSO_WM_SLIDE_BACKGROUND_TYPE" val="frame"/>
  <p:tag name="WM_BEAUTIFY_SHAPE_IDENTITY" val="{6e6221a6-0a6d-4bbc-ae35-b1d60b7e3174}"/>
</p:tagLst>
</file>

<file path=ppt/tags/tag25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286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286"/>
  <p:tag name="KSO_WM_CHIP_GROUPID" val="612f6a61c37455bdf62a9584"/>
  <p:tag name="KSO_WM_CHIP_XID" val="612f6a61c37455bdf62a9586"/>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WM_BEAUTIFY_SHAPE_IDENTITY" val="{e6def26b-8a21-439c-8128-67c1f19db965}"/>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3_8*f*2"/>
  <p:tag name="KSO_WM_TEMPLATE_CATEGORY" val="custom"/>
  <p:tag name="KSO_WM_TEMPLATE_INDEX" val="20203883"/>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VALUE" val="325"/>
  <p:tag name="KSO_WM_UNIT_TYPE" val="f"/>
  <p:tag name="KSO_WM_UNIT_INDEX" val="2"/>
  <p:tag name="KSO_WM_UNIT_BLOCK" val="0"/>
  <p:tag name="KSO_WM_UNIT_TEXT_FILL_FORE_SCHEMECOLOR_INDEX_BRIGHTNESS" val="0.35"/>
  <p:tag name="KSO_WM_UNIT_TEXT_FILL_FORE_SCHEMECOLOR_INDEX" val="13"/>
  <p:tag name="KSO_WM_UNIT_TEXT_FILL_TYPE"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3_8*i*1"/>
  <p:tag name="KSO_WM_UNIT_LAYERLEVEL" val="1"/>
  <p:tag name="KSO_WM_TAG_VERSION" val="1.0"/>
  <p:tag name="KSO_WM_BEAUTIFY_FLAG" val="#wm#"/>
  <p:tag name="KSO_WM_UNIT_BLOCK" val="0"/>
  <p:tag name="KSO_WM_UNIT_TYPE" val="i"/>
  <p:tag name="KSO_WM_UNIT_INDEX" val="1"/>
  <p:tag name="KSO_WM_TEMPLATE_CATEGORY" val="custom"/>
  <p:tag name="KSO_WM_TEMPLATE_INDEX" val="20203883"/>
  <p:tag name="KSO_WM_UNIT_LINE_FORE_SCHEMECOLOR_INDEX_BRIGHTNESS" val="-0.25"/>
  <p:tag name="KSO_WM_UNIT_LINE_FORE_SCHEMECOLOR_INDEX" val="14"/>
  <p:tag name="KSO_WM_UNIT_LINE_FILL_TYPE"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883_8*a*1"/>
  <p:tag name="KSO_WM_TEMPLATE_CATEGORY" val="custom"/>
  <p:tag name="KSO_WM_TEMPLATE_INDEX" val="20203883"/>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UNIT_TEXT_FILL_FORE_SCHEMECOLOR_INDEX_BRIGHTNESS" val="0.15"/>
  <p:tag name="KSO_WM_UNIT_TEXT_FILL_FORE_SCHEMECOLOR_INDEX" val="13"/>
  <p:tag name="KSO_WM_UNIT_TEXT_FILL_TYPE" val="1"/>
</p:tagLst>
</file>

<file path=ppt/tags/tag255.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SLIDE_ID" val="custom20203883_8"/>
  <p:tag name="KSO_WM_TEMPLATE_SUBCATEGORY" val="0"/>
  <p:tag name="KSO_WM_TEMPLATE_MASTER_TYPE" val="0"/>
  <p:tag name="KSO_WM_TEMPLATE_COLOR_TYPE" val="1"/>
  <p:tag name="KSO_WM_SLIDE_ITEM_CNT" val="0"/>
  <p:tag name="KSO_WM_SLIDE_INDEX" val="8"/>
  <p:tag name="KSO_WM_TAG_VERSION" val="1.0"/>
  <p:tag name="KSO_WM_BEAUTIFY_FLAG" val="#wm#"/>
  <p:tag name="KSO_WM_TEMPLATE_CATEGORY" val="custom"/>
  <p:tag name="KSO_WM_TEMPLATE_INDEX" val="20203883"/>
  <p:tag name="KSO_WM_SLIDE_LAYOUT" val="a_f"/>
  <p:tag name="KSO_WM_SLIDE_LAYOUT_CNT" val="1_2"/>
  <p:tag name="KSO_WM_SLIDE_TYPE" val="text"/>
  <p:tag name="KSO_WM_SLIDE_SUBTYPE" val="pureTxt"/>
  <p:tag name="KSO_WM_SLIDE_SIZE" val="864*444"/>
  <p:tag name="KSO_WM_SLIDE_POSITION" val="47*47"/>
  <p:tag name="KSO_WM_SLIDE_BK_DARK_LIGHT" val=""/>
  <p:tag name="KSO_WM_SLIDE_BACKGROUND_TYPE" val="frame"/>
  <p:tag name="KSO_WM_SPECIAL_SOURCE" val="bdnull"/>
</p:tagLst>
</file>

<file path=ppt/tags/tag256.xml><?xml version="1.0" encoding="utf-8"?>
<p:tagLst xmlns:p="http://schemas.openxmlformats.org/presentationml/2006/main">
  <p:tag name="KSO_DOCER_TEMPLATE_OPEN_ONCE_MARK" val="1"/>
</p:tagLst>
</file>

<file path=ppt/tags/tag26.xml><?xml version="1.0" encoding="utf-8"?>
<p:tagLst xmlns:p="http://schemas.openxmlformats.org/presentationml/2006/main">
  <p:tag name="KSO_WM_UNIT_SUBTYPE" val="u"/>
  <p:tag name="KSO_WM_TEMPLATE_CATEGORY" val="chip"/>
  <p:tag name="KSO_WM_TEMPLATE_INDEX" val="20221511"/>
  <p:tag name="KSO_WM_UNIT_TYPE" val="i"/>
  <p:tag name="KSO_WM_UNIT_INDEX" val="1"/>
  <p:tag name="KSO_WM_UNIT_ID" val="chip20221511_10*i*1"/>
  <p:tag name="KSO_WM_BEAUTIFY_FLAG" val="#wm#"/>
  <p:tag name="KSO_WM_TAG_VERSION" val="1.0"/>
  <p:tag name="KSO_WM_CHIP_GROUPID" val="61e90f30ed82453644596865"/>
  <p:tag name="KSO_WM_CHIP_XID" val="61f0fb08ed824536445b8c2d"/>
  <p:tag name="KSO_WM_UNIT_DEC_AREA_ID" val="240cceed4c624f43a0c54bb8e32f4ac7"/>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37ae305cca044dd96eb98379a3ae726"/>
</p:tagLst>
</file>

<file path=ppt/tags/tag27.xml><?xml version="1.0" encoding="utf-8"?>
<p:tagLst xmlns:p="http://schemas.openxmlformats.org/presentationml/2006/main">
  <p:tag name="KSO_WM_UNIT_ISCONTENTSTITLE" val="0"/>
  <p:tag name="KSO_WM_UNIT_ISNUMDGMTITLE" val="0"/>
  <p:tag name="KSO_WM_UNIT_PRESET_TEXT" val="演讲完毕，感谢观看"/>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21511_1*a*1"/>
  <p:tag name="KSO_WM_TEMPLATE_CATEGORY" val="custom"/>
  <p:tag name="KSO_WM_TEMPLATE_INDEX" val="20221511"/>
  <p:tag name="KSO_WM_UNIT_LAYERLEVEL" val="1"/>
  <p:tag name="KSO_WM_TAG_VERSION" val="1.0"/>
  <p:tag name="KSO_WM_BEAUTIFY_FLAG" val="#wm#"/>
  <p:tag name="KSO_WM_UNIT_DEFAULT_FONT" val="44;48;2"/>
  <p:tag name="KSO_WM_UNIT_BLOCK" val="0"/>
  <p:tag name="KSO_WM_UNIT_DEC_AREA_ID" val="74b51786cf9a49849cd2b1d82aefdcda"/>
  <p:tag name="KSO_WM_CHIP_GROUPID" val="61726d5754cda7cf43af415e"/>
  <p:tag name="KSO_WM_CHIP_XID" val="61726d5754cda7cf43af415c"/>
  <p:tag name="KSO_WM_CHIP_FILLAREA_FILL_RULE" val="{&quot;fill_align&quot;:&quot;lm&quot;,&quot;fill_mode&quot;:&quot;adaptive&quot;,&quot;sacle_strategy&quot;:&quot;smart&quot;}"/>
  <p:tag name="KSO_WM_ASSEMBLE_CHIP_INDEX" val="606f337c94134af891106869f179944e"/>
  <p:tag name="KSO_WM_UNIT_TEXT_FILL_FORE_SCHEMECOLOR_INDEX_BRIGHTNESS" val="0"/>
  <p:tag name="KSO_WM_UNIT_TEXT_FILL_FORE_SCHEMECOLOR_INDEX" val="14"/>
  <p:tag name="KSO_WM_UNIT_TEXT_FILL_TYPE" val="1"/>
  <p:tag name="KSO_WM_TEMPLATE_ASSEMBLE_XID" val="62144b9bd5eb2dbc5c726582"/>
  <p:tag name="KSO_WM_TEMPLATE_ASSEMBLE_GROUPID" val="61e90f30ed82453644596865"/>
</p:tagLst>
</file>

<file path=ppt/tags/tag28.xml><?xml version="1.0" encoding="utf-8"?>
<p:tagLst xmlns:p="http://schemas.openxmlformats.org/presentationml/2006/main">
  <p:tag name="KSO_WM_UNIT_PRESET_TEXT" val="CLICK HERE TO ADD A TITLE"/>
  <p:tag name="KSO_WM_UNIT_NOCLEAR" val="0"/>
  <p:tag name="KSO_WM_UNIT_VALUE" val="20"/>
  <p:tag name="KSO_WM_UNIT_HIGHLIGHT" val="0"/>
  <p:tag name="KSO_WM_UNIT_COMPATIBLE" val="0"/>
  <p:tag name="KSO_WM_UNIT_DIAGRAM_ISNUMVISUAL" val="0"/>
  <p:tag name="KSO_WM_UNIT_DIAGRAM_ISREFERUNIT" val="0"/>
  <p:tag name="KSO_WM_UNIT_TYPE" val="b"/>
  <p:tag name="KSO_WM_UNIT_INDEX" val="1"/>
  <p:tag name="KSO_WM_UNIT_ID" val="custom20221511_1*b*1"/>
  <p:tag name="KSO_WM_TEMPLATE_CATEGORY" val="custom"/>
  <p:tag name="KSO_WM_TEMPLATE_INDEX" val="20221511"/>
  <p:tag name="KSO_WM_UNIT_LAYERLEVEL" val="1"/>
  <p:tag name="KSO_WM_TAG_VERSION" val="1.0"/>
  <p:tag name="KSO_WM_BEAUTIFY_FLAG" val="#wm#"/>
  <p:tag name="KSO_WM_UNIT_DEFAULT_FONT" val="18;26;2"/>
  <p:tag name="KSO_WM_UNIT_BLOCK" val="0"/>
  <p:tag name="KSO_WM_UNIT_DEC_AREA_ID" val="f56209bb38d44cea80d2b3482b2958e2"/>
  <p:tag name="KSO_WM_UNIT_ISCONTENTSTITLE" val="0"/>
  <p:tag name="KSO_WM_UNIT_ISNUMDGMTITLE" val="0"/>
  <p:tag name="KSO_WM_CHIP_GROUPID" val="61726d5754cda7cf43af415e"/>
  <p:tag name="KSO_WM_CHIP_XID" val="61726d5754cda7cf43af415c"/>
  <p:tag name="KSO_WM_CHIP_FILLAREA_FILL_RULE" val="{&quot;fill_align&quot;:&quot;lm&quot;,&quot;fill_mode&quot;:&quot;adaptive&quot;,&quot;sacle_strategy&quot;:&quot;smart&quot;}"/>
  <p:tag name="KSO_WM_ASSEMBLE_CHIP_INDEX" val="606f337c94134af891106869f179944e"/>
  <p:tag name="KSO_WM_UNIT_TEXT_FILL_FORE_SCHEMECOLOR_INDEX_BRIGHTNESS" val="0"/>
  <p:tag name="KSO_WM_UNIT_TEXT_FILL_FORE_SCHEMECOLOR_INDEX" val="14"/>
  <p:tag name="KSO_WM_UNIT_TEXT_FILL_TYPE" val="1"/>
  <p:tag name="KSO_WM_TEMPLATE_ASSEMBLE_XID" val="62144b9bd5eb2dbc5c726582"/>
  <p:tag name="KSO_WM_TEMPLATE_ASSEMBLE_GROUPID" val="61e90f30ed82453644596865"/>
</p:tagLst>
</file>

<file path=ppt/tags/tag29.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 name="KSO_WM_SLIDE_BACKGROUND_TYPE" val="general"/>
  <p:tag name="WM_BEAUTIFY_SHAPE_IDENTITY" val="{e23ce7b6-5b01-45e9-b1a8-74924ea204c2}"/>
</p:tagLst>
</file>

<file path=ppt/tags/tag3.xml><?xml version="1.0" encoding="utf-8"?>
<p:tagLst xmlns:p="http://schemas.openxmlformats.org/presentationml/2006/main">
  <p:tag name="KSO_WM_UNIT_SUBTYPE" val="u"/>
  <p:tag name="KSO_WM_TEMPLATE_CATEGORY" val="chip"/>
  <p:tag name="KSO_WM_TEMPLATE_INDEX" val="20221511"/>
  <p:tag name="KSO_WM_UNIT_TYPE" val="i"/>
  <p:tag name="KSO_WM_UNIT_INDEX" val="1"/>
  <p:tag name="KSO_WM_UNIT_ID" val="chip20221511_8*i*1"/>
  <p:tag name="KSO_WM_BEAUTIFY_FLAG" val="#wm#"/>
  <p:tag name="KSO_WM_TAG_VERSION" val="1.0"/>
  <p:tag name="KSO_WM_CHIP_GROUPID" val="61e90f30ed82453644596865"/>
  <p:tag name="KSO_WM_CHIP_XID" val="61f0fb08ed824536445b8d2a"/>
  <p:tag name="KSO_WM_UNIT_DEC_AREA_ID" val="9b548775364a4047a490db98e5a40928"/>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418ab1cd30be40d48183fca6cdc30f41"/>
</p:tagLst>
</file>

<file path=ppt/tags/tag30.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 name="KSO_WM_SLIDE_BACKGROUND_TYPE" val="general"/>
  <p:tag name="WM_BEAUTIFY_SHAPE_IDENTITY" val="{12ecc3a7-945f-4cfe-b119-6fb6708e7ba6}"/>
</p:tagLst>
</file>

<file path=ppt/tags/tag31.xml><?xml version="1.0" encoding="utf-8"?>
<p:tagLst xmlns:p="http://schemas.openxmlformats.org/presentationml/2006/main">
  <p:tag name="KSO_WM_SLIDE_BACKGROUND_TYPE" val="general"/>
</p:tagLst>
</file>

<file path=ppt/tags/tag32.xml><?xml version="1.0" encoding="utf-8"?>
<p:tagLst xmlns:p="http://schemas.openxmlformats.org/presentationml/2006/main">
  <p:tag name="KSO_WM_SLIDE_BACKGROUND_TYPE" val="general"/>
</p:tagLst>
</file>

<file path=ppt/tags/tag33.xml><?xml version="1.0" encoding="utf-8"?>
<p:tagLst xmlns:p="http://schemas.openxmlformats.org/presentationml/2006/main">
  <p:tag name="KSO_WM_SLIDE_BACKGROUND_TYPE" val="general"/>
</p:tagLst>
</file>

<file path=ppt/tags/tag34.xml><?xml version="1.0" encoding="utf-8"?>
<p:tagLst xmlns:p="http://schemas.openxmlformats.org/presentationml/2006/main">
  <p:tag name="KSO_WM_SLIDE_BACKGROUND_TYPE" val="general"/>
</p:tagLst>
</file>

<file path=ppt/tags/tag35.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f9b46f72867a4f5ba55d94ad5de5543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6b2ea4ed2d4e40ac08ef2f406f91d2"/>
  <p:tag name="KSO_WM_SLIDE_BACKGROUND_TYPE" val="frame"/>
</p:tagLst>
</file>

<file path=ppt/tags/tag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286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286"/>
  <p:tag name="KSO_WM_CHIP_GROUPID" val="612f6a61c37455bdf62a9584"/>
  <p:tag name="KSO_WM_CHIP_XID" val="612f6a61c37455bdf62a9586"/>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SLIDE_BACKGROUND_TYPE" val="frame"/>
</p:tagLst>
</file>

<file path=ppt/tags/tag38.xml><?xml version="1.0" encoding="utf-8"?>
<p:tagLst xmlns:p="http://schemas.openxmlformats.org/presentationml/2006/main">
  <p:tag name="KSO_WM_SLIDE_BACKGROUND_TYPE" val="frame"/>
</p:tagLst>
</file>

<file path=ppt/tags/tag39.xml><?xml version="1.0" encoding="utf-8"?>
<p:tagLst xmlns:p="http://schemas.openxmlformats.org/presentationml/2006/main">
  <p:tag name="KSO_WM_SLIDE_BACKGROUND_TYPE" val="frame"/>
</p:tagLst>
</file>

<file path=ppt/tags/tag4.xml><?xml version="1.0" encoding="utf-8"?>
<p:tagLst xmlns:p="http://schemas.openxmlformats.org/presentationml/2006/main">
  <p:tag name="KSO_WM_UNIT_DEFAULT_FONT" val="66;72;2"/>
  <p:tag name="KSO_WM_UNIT_BLOCK" val="0"/>
  <p:tag name="KSO_WM_UNIT_DEC_AREA_ID" val="25a88d22eac84c9a904dee6196c449cb"/>
  <p:tag name="KSO_WM_UNIT_ISCONTENTSTITLE" val="0"/>
  <p:tag name="KSO_WM_UNIT_ISNUMDGMTITLE" val="0"/>
  <p:tag name="KSO_WM_UNIT_PRESET_TEXT" val="卡通风格学期汇报"/>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1511_1*a*1"/>
  <p:tag name="KSO_WM_TEMPLATE_CATEGORY" val="custom"/>
  <p:tag name="KSO_WM_TEMPLATE_INDEX" val="20221511"/>
  <p:tag name="KSO_WM_UNIT_LAYERLEVEL" val="1"/>
  <p:tag name="KSO_WM_TAG_VERSION" val="1.0"/>
  <p:tag name="KSO_WM_BEAUTIFY_FLAG" val="#wm#"/>
  <p:tag name="KSO_WM_CHIP_GROUPID" val="61888f3804b8904ebc64542d"/>
  <p:tag name="KSO_WM_CHIP_XID" val="61888f3804b8904ebc64542a"/>
  <p:tag name="KSO_WM_CHIP_FILLAREA_FILL_RULE" val="{&quot;fill_align&quot;:&quot;cm&quot;,&quot;fill_mode&quot;:&quot;adaptive&quot;,&quot;sacle_strategy&quot;:&quot;smart&quot;}"/>
  <p:tag name="KSO_WM_ASSEMBLE_CHIP_INDEX" val="43d0f6b5363c42f881765fcdd212b1b0"/>
  <p:tag name="KSO_WM_UNIT_TEXT_FILL_FORE_SCHEMECOLOR_INDEX_BRIGHTNESS" val="0"/>
  <p:tag name="KSO_WM_UNIT_TEXT_FILL_FORE_SCHEMECOLOR_INDEX" val="13"/>
  <p:tag name="KSO_WM_UNIT_TEXT_FILL_TYPE" val="1"/>
  <p:tag name="KSO_WM_TEMPLATE_ASSEMBLE_XID" val="62144b9b885c969e0bd3f1e2"/>
  <p:tag name="KSO_WM_TEMPLATE_ASSEMBLE_GROUPID" val="61e90f30ed82453644596865"/>
</p:tagLst>
</file>

<file path=ppt/tags/tag40.xml><?xml version="1.0" encoding="utf-8"?>
<p:tagLst xmlns:p="http://schemas.openxmlformats.org/presentationml/2006/main">
  <p:tag name="KSO_WM_SLIDE_BACKGROUND_TYPE" val="frame"/>
</p:tagLst>
</file>

<file path=ppt/tags/tag41.xml><?xml version="1.0" encoding="utf-8"?>
<p:tagLst xmlns:p="http://schemas.openxmlformats.org/presentationml/2006/main">
  <p:tag name="KSO_WM_SLIDE_BACKGROUND_TYPE" val="frame"/>
</p:tagLst>
</file>

<file path=ppt/tags/tag42.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6fd89a98236c4208bde183f51e40e6d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23f91feffda41a79dd1ada13e5be8a4"/>
  <p:tag name="KSO_WM_SLIDE_BACKGROUND_TYPE" val="leftRight"/>
</p:tagLst>
</file>

<file path=ppt/tags/tag4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286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SLIDE_BACKGROUND_TYPE" val="leftRight"/>
</p:tagLst>
</file>

<file path=ppt/tags/tag45.xml><?xml version="1.0" encoding="utf-8"?>
<p:tagLst xmlns:p="http://schemas.openxmlformats.org/presentationml/2006/main">
  <p:tag name="KSO_WM_SLIDE_BACKGROUND_TYPE" val="leftRight"/>
</p:tagLst>
</file>

<file path=ppt/tags/tag46.xml><?xml version="1.0" encoding="utf-8"?>
<p:tagLst xmlns:p="http://schemas.openxmlformats.org/presentationml/2006/main">
  <p:tag name="KSO_WM_SLIDE_BACKGROUND_TYPE" val="leftRight"/>
</p:tagLst>
</file>

<file path=ppt/tags/tag47.xml><?xml version="1.0" encoding="utf-8"?>
<p:tagLst xmlns:p="http://schemas.openxmlformats.org/presentationml/2006/main">
  <p:tag name="KSO_WM_SLIDE_BACKGROUND_TYPE" val="leftRight"/>
</p:tagLst>
</file>

<file path=ppt/tags/tag48.xml><?xml version="1.0" encoding="utf-8"?>
<p:tagLst xmlns:p="http://schemas.openxmlformats.org/presentationml/2006/main">
  <p:tag name="KSO_WM_SLIDE_BACKGROUND_TYPE" val="leftRight"/>
</p:tagLst>
</file>

<file path=ppt/tags/tag49.xml><?xml version="1.0" encoding="utf-8"?>
<p:tagLst xmlns:p="http://schemas.openxmlformats.org/presentationml/2006/main">
  <p:tag name="KSO_WM_SLIDE_BACKGROUND_TYPE" val="leftRight"/>
</p:tagLst>
</file>

<file path=ppt/tags/tag5.xml><?xml version="1.0" encoding="utf-8"?>
<p:tagLst xmlns:p="http://schemas.openxmlformats.org/presentationml/2006/main">
  <p:tag name="KSO_WM_UNIT_DEFAULT_FONT" val="18;20;2"/>
  <p:tag name="KSO_WM_UNIT_BLOCK" val="0"/>
  <p:tag name="KSO_WM_UNIT_DEC_AREA_ID" val="5569fae2e72340b981cea83d5dd1a9a4"/>
  <p:tag name="KSO_WM_UNIT_HIGHLIGHT" val="0"/>
  <p:tag name="KSO_WM_UNIT_COMPATIBLE" val="0"/>
  <p:tag name="KSO_WM_UNIT_DIAGRAM_ISNUMVISUAL" val="0"/>
  <p:tag name="KSO_WM_UNIT_DIAGRAM_ISREFERUNIT" val="0"/>
  <p:tag name="KSO_WM_UNIT_TYPE" val="b"/>
  <p:tag name="KSO_WM_UNIT_INDEX" val="1"/>
  <p:tag name="KSO_WM_UNIT_ID" val="custom20221511_1*b*1"/>
  <p:tag name="KSO_WM_TEMPLATE_CATEGORY" val="custom"/>
  <p:tag name="KSO_WM_TEMPLATE_INDEX" val="20221511"/>
  <p:tag name="KSO_WM_UNIT_LAYERLEVEL" val="1"/>
  <p:tag name="KSO_WM_TAG_VERSION" val="1.0"/>
  <p:tag name="KSO_WM_BEAUTIFY_FLAG" val="#wm#"/>
  <p:tag name="KSO_WM_UNIT_ISCONTENTSTITLE" val="0"/>
  <p:tag name="KSO_WM_UNIT_ISNUMDGMTITLE" val="0"/>
  <p:tag name="KSO_WM_UNIT_PRESET_TEXT" val="单击此处添加副标题"/>
  <p:tag name="KSO_WM_UNIT_NOCLEAR" val="0"/>
  <p:tag name="KSO_WM_UNIT_VALUE" val="70"/>
  <p:tag name="KSO_WM_CHIP_GROUPID" val="61888f3804b8904ebc64542d"/>
  <p:tag name="KSO_WM_CHIP_XID" val="61888f3804b8904ebc64542a"/>
  <p:tag name="KSO_WM_CHIP_FILLAREA_FILL_RULE" val="{&quot;fill_align&quot;:&quot;cm&quot;,&quot;fill_mode&quot;:&quot;adaptive&quot;,&quot;sacle_strategy&quot;:&quot;smart&quot;}"/>
  <p:tag name="KSO_WM_ASSEMBLE_CHIP_INDEX" val="43d0f6b5363c42f881765fcdd212b1b0"/>
  <p:tag name="KSO_WM_UNIT_TEXT_FILL_FORE_SCHEMECOLOR_INDEX_BRIGHTNESS" val="0"/>
  <p:tag name="KSO_WM_UNIT_TEXT_FILL_FORE_SCHEMECOLOR_INDEX" val="13"/>
  <p:tag name="KSO_WM_UNIT_TEXT_FILL_TYPE" val="1"/>
  <p:tag name="KSO_WM_TEMPLATE_ASSEMBLE_XID" val="62144b9b885c969e0bd3f1e2"/>
  <p:tag name="KSO_WM_TEMPLATE_ASSEMBLE_GROUPID" val="61e90f30ed82453644596865"/>
</p:tagLst>
</file>

<file path=ppt/tags/tag50.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22b7f3f61941cc9439310183b3f0c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ead331ce3e7409997b1527c4897aa3e"/>
  <p:tag name="KSO_WM_SLIDE_BACKGROUND_TYPE" val="topBottom"/>
</p:tagLst>
</file>

<file path=ppt/tags/tag5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286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2.xml><?xml version="1.0" encoding="utf-8"?>
<p:tagLst xmlns:p="http://schemas.openxmlformats.org/presentationml/2006/main">
  <p:tag name="KSO_WM_SLIDE_BACKGROUND_TYPE" val="topBottom"/>
</p:tagLst>
</file>

<file path=ppt/tags/tag53.xml><?xml version="1.0" encoding="utf-8"?>
<p:tagLst xmlns:p="http://schemas.openxmlformats.org/presentationml/2006/main">
  <p:tag name="KSO_WM_SLIDE_BACKGROUND_TYPE" val="topBottom"/>
</p:tagLst>
</file>

<file path=ppt/tags/tag54.xml><?xml version="1.0" encoding="utf-8"?>
<p:tagLst xmlns:p="http://schemas.openxmlformats.org/presentationml/2006/main">
  <p:tag name="KSO_WM_SLIDE_BACKGROUND_TYPE" val="topBottom"/>
</p:tagLst>
</file>

<file path=ppt/tags/tag55.xml><?xml version="1.0" encoding="utf-8"?>
<p:tagLst xmlns:p="http://schemas.openxmlformats.org/presentationml/2006/main">
  <p:tag name="KSO_WM_SLIDE_BACKGROUND_TYPE" val="topBottom"/>
</p:tagLst>
</file>

<file path=ppt/tags/tag56.xml><?xml version="1.0" encoding="utf-8"?>
<p:tagLst xmlns:p="http://schemas.openxmlformats.org/presentationml/2006/main">
  <p:tag name="KSO_WM_SLIDE_BACKGROUND_TYPE" val="topBottom"/>
</p:tagLst>
</file>

<file path=ppt/tags/tag57.xml><?xml version="1.0" encoding="utf-8"?>
<p:tagLst xmlns:p="http://schemas.openxmlformats.org/presentationml/2006/main">
  <p:tag name="KSO_WM_SLIDE_BACKGROUND_TYPE" val="topBottom"/>
</p:tagLst>
</file>

<file path=ppt/tags/tag58.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87b3b65adfcd4c039b0b5722ac6a2c2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79b0e1f98d0451bb45b07d935a98d56"/>
  <p:tag name="KSO_WM_SLIDE_BACKGROUND_TYPE" val="bottomTop"/>
</p:tagLst>
</file>

<file path=ppt/tags/tag5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286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ags/tag60.xml><?xml version="1.0" encoding="utf-8"?>
<p:tagLst xmlns:p="http://schemas.openxmlformats.org/presentationml/2006/main">
  <p:tag name="KSO_WM_SLIDE_BACKGROUND_TYPE" val="bottomTop"/>
</p:tagLst>
</file>

<file path=ppt/tags/tag61.xml><?xml version="1.0" encoding="utf-8"?>
<p:tagLst xmlns:p="http://schemas.openxmlformats.org/presentationml/2006/main">
  <p:tag name="KSO_WM_SLIDE_BACKGROUND_TYPE" val="bottomTop"/>
</p:tagLst>
</file>

<file path=ppt/tags/tag62.xml><?xml version="1.0" encoding="utf-8"?>
<p:tagLst xmlns:p="http://schemas.openxmlformats.org/presentationml/2006/main">
  <p:tag name="KSO_WM_SLIDE_BACKGROUND_TYPE" val="bottomTop"/>
</p:tagLst>
</file>

<file path=ppt/tags/tag63.xml><?xml version="1.0" encoding="utf-8"?>
<p:tagLst xmlns:p="http://schemas.openxmlformats.org/presentationml/2006/main">
  <p:tag name="KSO_WM_SLIDE_BACKGROUND_TYPE" val="bottomTop"/>
</p:tagLst>
</file>

<file path=ppt/tags/tag64.xml><?xml version="1.0" encoding="utf-8"?>
<p:tagLst xmlns:p="http://schemas.openxmlformats.org/presentationml/2006/main">
  <p:tag name="KSO_WM_SLIDE_BACKGROUND_TYPE" val="bottomTop"/>
</p:tagLst>
</file>

<file path=ppt/tags/tag65.xml><?xml version="1.0" encoding="utf-8"?>
<p:tagLst xmlns:p="http://schemas.openxmlformats.org/presentationml/2006/main">
  <p:tag name="KSO_WM_SLIDE_BACKGROUND_TYPE" val="bottomTop"/>
</p:tagLst>
</file>

<file path=ppt/tags/tag66.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47e2da66d3d64d5392d9829407a6973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c601fac6e8148afa1e29e3274e94576"/>
  <p:tag name="KSO_WM_SLIDE_BACKGROUND_TYPE" val="navigation"/>
</p:tagLst>
</file>

<file path=ppt/tags/tag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286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a"/>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8.xml><?xml version="1.0" encoding="utf-8"?>
<p:tagLst xmlns:p="http://schemas.openxmlformats.org/presentationml/2006/main">
  <p:tag name="KSO_WM_SLIDE_BACKGROUND_TYPE" val="navigation"/>
</p:tagLst>
</file>

<file path=ppt/tags/tag69.xml><?xml version="1.0" encoding="utf-8"?>
<p:tagLst xmlns:p="http://schemas.openxmlformats.org/presentationml/2006/main">
  <p:tag name="KSO_WM_SLIDE_BACKGROUND_TYPE" val="navigation"/>
</p:tagLst>
</file>

<file path=ppt/tags/tag7.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70.xml><?xml version="1.0" encoding="utf-8"?>
<p:tagLst xmlns:p="http://schemas.openxmlformats.org/presentationml/2006/main">
  <p:tag name="KSO_WM_SLIDE_BACKGROUND_TYPE" val="navigation"/>
</p:tagLst>
</file>

<file path=ppt/tags/tag71.xml><?xml version="1.0" encoding="utf-8"?>
<p:tagLst xmlns:p="http://schemas.openxmlformats.org/presentationml/2006/main">
  <p:tag name="KSO_WM_SLIDE_BACKGROUND_TYPE" val="navigation"/>
</p:tagLst>
</file>

<file path=ppt/tags/tag72.xml><?xml version="1.0" encoding="utf-8"?>
<p:tagLst xmlns:p="http://schemas.openxmlformats.org/presentationml/2006/main">
  <p:tag name="KSO_WM_SLIDE_BACKGROUND_TYPE" val="navigation"/>
</p:tagLst>
</file>

<file path=ppt/tags/tag73.xml><?xml version="1.0" encoding="utf-8"?>
<p:tagLst xmlns:p="http://schemas.openxmlformats.org/presentationml/2006/main">
  <p:tag name="KSO_WM_SLIDE_BACKGROUND_TYPE" val="navigation"/>
</p:tagLst>
</file>

<file path=ppt/tags/tag74.xml><?xml version="1.0" encoding="utf-8"?>
<p:tagLst xmlns:p="http://schemas.openxmlformats.org/presentationml/2006/main">
  <p:tag name="KSO_WM_SLIDE_BACKGROUND_TYPE" val="navigation"/>
</p:tagLst>
</file>

<file path=ppt/tags/tag75.xml><?xml version="1.0" encoding="utf-8"?>
<p:tagLst xmlns:p="http://schemas.openxmlformats.org/presentationml/2006/main">
  <p:tag name="KSO_WM_SLIDE_BACKGROUND_TYPE" val="navigation"/>
</p:tagLst>
</file>

<file path=ppt/tags/tag76.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210f914d07f14946b7334ad223b9abe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38f191f4abc461fb94a46b515909dc5"/>
  <p:tag name="KSO_WM_SLIDE_BACKGROUND_TYPE" val="belt"/>
</p:tagLst>
</file>

<file path=ppt/tags/tag7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286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SLIDE_BACKGROUND_TYPE" val="belt"/>
</p:tagLst>
</file>

<file path=ppt/tags/tag79.xml><?xml version="1.0" encoding="utf-8"?>
<p:tagLst xmlns:p="http://schemas.openxmlformats.org/presentationml/2006/main">
  <p:tag name="KSO_WM_SLIDE_BACKGROUND_TYPE" val="belt"/>
</p:tagLst>
</file>

<file path=ppt/tags/tag8.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3*i*1"/>
  <p:tag name="KSO_WM_BEAUTIFY_FLAG" val="#wm#"/>
  <p:tag name="KSO_WM_TAG_VERSION" val="1.0"/>
  <p:tag name="KSO_WM_CHIP_GROUPID" val="61e90f30ed82453644596865"/>
  <p:tag name="KSO_WM_CHIP_XID" val="61f0fb08ed824536445b8cb3"/>
  <p:tag name="KSO_WM_UNIT_DEC_AREA_ID" val="ccc55d635cdd4215b3843ea219310a4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0a3398f1f264993b8863baa90bdb2d5"/>
</p:tagLst>
</file>

<file path=ppt/tags/tag80.xml><?xml version="1.0" encoding="utf-8"?>
<p:tagLst xmlns:p="http://schemas.openxmlformats.org/presentationml/2006/main">
  <p:tag name="KSO_WM_SLIDE_BACKGROUND_TYPE" val="belt"/>
</p:tagLst>
</file>

<file path=ppt/tags/tag81.xml><?xml version="1.0" encoding="utf-8"?>
<p:tagLst xmlns:p="http://schemas.openxmlformats.org/presentationml/2006/main">
  <p:tag name="KSO_WM_SLIDE_BACKGROUND_TYPE" val="belt"/>
</p:tagLst>
</file>

<file path=ppt/tags/tag82.xml><?xml version="1.0" encoding="utf-8"?>
<p:tagLst xmlns:p="http://schemas.openxmlformats.org/presentationml/2006/main">
  <p:tag name="KSO_WM_SLIDE_BACKGROUND_TYPE" val="belt"/>
</p:tagLst>
</file>

<file path=ppt/tags/tag83.xml><?xml version="1.0" encoding="utf-8"?>
<p:tagLst xmlns:p="http://schemas.openxmlformats.org/presentationml/2006/main">
  <p:tag name="KSO_WM_TEMPLATE_CATEGORY" val="custom"/>
  <p:tag name="KSO_WM_TEMPLATE_INDEX" val="20221511"/>
</p:tagLst>
</file>

<file path=ppt/tags/tag84.xml><?xml version="1.0" encoding="utf-8"?>
<p:tagLst xmlns:p="http://schemas.openxmlformats.org/presentationml/2006/main">
  <p:tag name="KSO_WM_TEMPLATE_CATEGORY" val="custom"/>
  <p:tag name="KSO_WM_TEMPLATE_INDEX" val="20221511"/>
</p:tagLst>
</file>

<file path=ppt/tags/tag85.xml><?xml version="1.0" encoding="utf-8"?>
<p:tagLst xmlns:p="http://schemas.openxmlformats.org/presentationml/2006/main">
  <p:tag name="KSO_WM_BEAUTIFY_FLAG" val="#wm#"/>
  <p:tag name="KSO_WM_TAG_VERSION" val="1.0"/>
  <p:tag name="KSO_WM_TEMPLATE_CATEGORY" val="custom"/>
  <p:tag name="KSO_WM_TEMPLATE_INDEX" val="20221511"/>
  <p:tag name="KSO_WM_CHIP_COLORING" val="2"/>
</p:tagLst>
</file>

<file path=ppt/tags/tag86.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6*i*1"/>
  <p:tag name="KSO_WM_BEAUTIFY_FLAG" val="#wm#"/>
  <p:tag name="KSO_WM_TAG_VERSION" val="1.0"/>
  <p:tag name="KSO_WM_CHIP_GROUPID" val="61e90f30ed82453644596865"/>
  <p:tag name="KSO_WM_CHIP_XID" val="61f0fb08ed824536445b8d40"/>
  <p:tag name="KSO_WM_UNIT_DEC_AREA_ID" val="4ca0a103ae9a41c6aa25e3c0e8c4d3e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db3d9fd1324d55a8c16777f83a792a"/>
</p:tagLst>
</file>

<file path=ppt/tags/tag87.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7*i*1"/>
  <p:tag name="KSO_WM_BEAUTIFY_FLAG" val="#wm#"/>
  <p:tag name="KSO_WM_TAG_VERSION" val="1.0"/>
  <p:tag name="KSO_WM_CHIP_GROUPID" val="61e90f30ed82453644596865"/>
  <p:tag name="KSO_WM_CHIP_XID" val="61f0fb08ed824536445b8d08"/>
  <p:tag name="KSO_WM_UNIT_DEC_AREA_ID" val="587dea9aaa32429c819df4f7f4389ef2"/>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91e067ddda14fb9a521910e64dd4743"/>
</p:tagLst>
</file>

<file path=ppt/tags/tag88.xml><?xml version="1.0" encoding="utf-8"?>
<p:tagLst xmlns:p="http://schemas.openxmlformats.org/presentationml/2006/main">
  <p:tag name="KSO_WM_UNIT_SUBTYPE" val="u"/>
  <p:tag name="KSO_WM_TEMPLATE_CATEGORY" val="chip"/>
  <p:tag name="KSO_WM_TEMPLATE_INDEX" val="20221511"/>
  <p:tag name="KSO_WM_UNIT_TYPE" val="i"/>
  <p:tag name="KSO_WM_UNIT_INDEX" val="1"/>
  <p:tag name="KSO_WM_UNIT_ID" val="chip20221511_8*i*1"/>
  <p:tag name="KSO_WM_BEAUTIFY_FLAG" val="#wm#"/>
  <p:tag name="KSO_WM_TAG_VERSION" val="1.0"/>
  <p:tag name="KSO_WM_CHIP_GROUPID" val="61e90f30ed82453644596865"/>
  <p:tag name="KSO_WM_CHIP_XID" val="61f0fb08ed824536445b8d2a"/>
  <p:tag name="KSO_WM_UNIT_DEC_AREA_ID" val="9b548775364a4047a490db98e5a40928"/>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418ab1cd30be40d48183fca6cdc30f41"/>
</p:tagLst>
</file>

<file path=ppt/tags/tag89.xml><?xml version="1.0" encoding="utf-8"?>
<p:tagLst xmlns:p="http://schemas.openxmlformats.org/presentationml/2006/main">
  <p:tag name="KSO_WM_UNIT_DEFAULT_FONT" val="66;72;2"/>
  <p:tag name="KSO_WM_UNIT_BLOCK" val="0"/>
  <p:tag name="KSO_WM_UNIT_DEC_AREA_ID" val="25a88d22eac84c9a904dee6196c449cb"/>
  <p:tag name="KSO_WM_UNIT_ISCONTENTSTITLE" val="0"/>
  <p:tag name="KSO_WM_UNIT_ISNUMDGMTITLE" val="0"/>
  <p:tag name="KSO_WM_UNIT_PRESET_TEXT" val="卡通风格学期汇报"/>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1511_1*a*1"/>
  <p:tag name="KSO_WM_TEMPLATE_CATEGORY" val="custom"/>
  <p:tag name="KSO_WM_TEMPLATE_INDEX" val="20221511"/>
  <p:tag name="KSO_WM_UNIT_LAYERLEVEL" val="1"/>
  <p:tag name="KSO_WM_TAG_VERSION" val="1.0"/>
  <p:tag name="KSO_WM_BEAUTIFY_FLAG" val="#wm#"/>
  <p:tag name="KSO_WM_CHIP_GROUPID" val="61888f3804b8904ebc64542d"/>
  <p:tag name="KSO_WM_CHIP_XID" val="61888f3804b8904ebc64542a"/>
  <p:tag name="KSO_WM_CHIP_FILLAREA_FILL_RULE" val="{&quot;fill_align&quot;:&quot;cm&quot;,&quot;fill_mode&quot;:&quot;adaptive&quot;,&quot;sacle_strategy&quot;:&quot;smart&quot;}"/>
  <p:tag name="KSO_WM_ASSEMBLE_CHIP_INDEX" val="43d0f6b5363c42f881765fcdd212b1b0"/>
  <p:tag name="KSO_WM_UNIT_TEXT_FILL_FORE_SCHEMECOLOR_INDEX_BRIGHTNESS" val="0"/>
  <p:tag name="KSO_WM_UNIT_TEXT_FILL_FORE_SCHEMECOLOR_INDEX" val="13"/>
  <p:tag name="KSO_WM_UNIT_TEXT_FILL_TYPE" val="1"/>
  <p:tag name="KSO_WM_TEMPLATE_ASSEMBLE_XID" val="62144b9b885c969e0bd3f1e2"/>
  <p:tag name="KSO_WM_TEMPLATE_ASSEMBLE_GROUPID" val="61e90f30ed82453644596865"/>
</p:tagLst>
</file>

<file path=ppt/tags/tag9.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4*i*1"/>
  <p:tag name="KSO_WM_BEAUTIFY_FLAG" val="#wm#"/>
  <p:tag name="KSO_WM_TAG_VERSION" val="1.0"/>
  <p:tag name="KSO_WM_CHIP_GROUPID" val="61e90f30ed82453644596865"/>
  <p:tag name="KSO_WM_CHIP_XID" val="61f0fb08ed824536445b8c74"/>
  <p:tag name="KSO_WM_UNIT_DEC_AREA_ID" val="512103f1dc384e558148952f4a5c9eb8"/>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dc97253c2fc8439bb84d42074cd6a246"/>
</p:tagLst>
</file>

<file path=ppt/tags/tag90.xml><?xml version="1.0" encoding="utf-8"?>
<p:tagLst xmlns:p="http://schemas.openxmlformats.org/presentationml/2006/main">
  <p:tag name="KSO_WM_UNIT_DEFAULT_FONT" val="18;20;2"/>
  <p:tag name="KSO_WM_UNIT_BLOCK" val="0"/>
  <p:tag name="KSO_WM_UNIT_DEC_AREA_ID" val="5569fae2e72340b981cea83d5dd1a9a4"/>
  <p:tag name="KSO_WM_UNIT_HIGHLIGHT" val="0"/>
  <p:tag name="KSO_WM_UNIT_COMPATIBLE" val="0"/>
  <p:tag name="KSO_WM_UNIT_DIAGRAM_ISNUMVISUAL" val="0"/>
  <p:tag name="KSO_WM_UNIT_DIAGRAM_ISREFERUNIT" val="0"/>
  <p:tag name="KSO_WM_UNIT_TYPE" val="b"/>
  <p:tag name="KSO_WM_UNIT_INDEX" val="1"/>
  <p:tag name="KSO_WM_UNIT_ID" val="custom20221511_1*b*1"/>
  <p:tag name="KSO_WM_TEMPLATE_CATEGORY" val="custom"/>
  <p:tag name="KSO_WM_TEMPLATE_INDEX" val="20221511"/>
  <p:tag name="KSO_WM_UNIT_LAYERLEVEL" val="1"/>
  <p:tag name="KSO_WM_TAG_VERSION" val="1.0"/>
  <p:tag name="KSO_WM_BEAUTIFY_FLAG" val="#wm#"/>
  <p:tag name="KSO_WM_UNIT_ISCONTENTSTITLE" val="0"/>
  <p:tag name="KSO_WM_UNIT_ISNUMDGMTITLE" val="0"/>
  <p:tag name="KSO_WM_UNIT_PRESET_TEXT" val="单击此处添加副标题"/>
  <p:tag name="KSO_WM_UNIT_NOCLEAR" val="0"/>
  <p:tag name="KSO_WM_UNIT_VALUE" val="70"/>
  <p:tag name="KSO_WM_CHIP_GROUPID" val="61888f3804b8904ebc64542d"/>
  <p:tag name="KSO_WM_CHIP_XID" val="61888f3804b8904ebc64542a"/>
  <p:tag name="KSO_WM_CHIP_FILLAREA_FILL_RULE" val="{&quot;fill_align&quot;:&quot;cm&quot;,&quot;fill_mode&quot;:&quot;adaptive&quot;,&quot;sacle_strategy&quot;:&quot;smart&quot;}"/>
  <p:tag name="KSO_WM_ASSEMBLE_CHIP_INDEX" val="43d0f6b5363c42f881765fcdd212b1b0"/>
  <p:tag name="KSO_WM_UNIT_TEXT_FILL_FORE_SCHEMECOLOR_INDEX_BRIGHTNESS" val="0"/>
  <p:tag name="KSO_WM_UNIT_TEXT_FILL_FORE_SCHEMECOLOR_INDEX" val="13"/>
  <p:tag name="KSO_WM_UNIT_TEXT_FILL_TYPE" val="1"/>
  <p:tag name="KSO_WM_TEMPLATE_ASSEMBLE_XID" val="62144b9b885c969e0bd3f1e2"/>
  <p:tag name="KSO_WM_TEMPLATE_ASSEMBLE_GROUPID" val="61e90f30ed82453644596865"/>
</p:tagLst>
</file>

<file path=ppt/tags/tag91.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ags/tag92.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93.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3*i*1"/>
  <p:tag name="KSO_WM_BEAUTIFY_FLAG" val="#wm#"/>
  <p:tag name="KSO_WM_TAG_VERSION" val="1.0"/>
  <p:tag name="KSO_WM_CHIP_GROUPID" val="61e90f30ed82453644596865"/>
  <p:tag name="KSO_WM_CHIP_XID" val="61f0fb08ed824536445b8cb3"/>
  <p:tag name="KSO_WM_UNIT_DEC_AREA_ID" val="ccc55d635cdd4215b3843ea219310a4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0a3398f1f264993b8863baa90bdb2d5"/>
</p:tagLst>
</file>

<file path=ppt/tags/tag94.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4*i*1"/>
  <p:tag name="KSO_WM_BEAUTIFY_FLAG" val="#wm#"/>
  <p:tag name="KSO_WM_TAG_VERSION" val="1.0"/>
  <p:tag name="KSO_WM_CHIP_GROUPID" val="61e90f30ed82453644596865"/>
  <p:tag name="KSO_WM_CHIP_XID" val="61f0fb08ed824536445b8c74"/>
  <p:tag name="KSO_WM_UNIT_DEC_AREA_ID" val="512103f1dc384e558148952f4a5c9eb8"/>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dc97253c2fc8439bb84d42074cd6a246"/>
</p:tagLst>
</file>

<file path=ppt/tags/tag95.xml><?xml version="1.0" encoding="utf-8"?>
<p:tagLst xmlns:p="http://schemas.openxmlformats.org/presentationml/2006/main">
  <p:tag name="KSO_WM_UNIT_SUBTYPE" val="r"/>
  <p:tag name="KSO_WM_TEMPLATE_CATEGORY" val="chip"/>
  <p:tag name="KSO_WM_TEMPLATE_INDEX" val="20221511"/>
  <p:tag name="KSO_WM_UNIT_TYPE" val="i"/>
  <p:tag name="KSO_WM_UNIT_INDEX" val="1"/>
  <p:tag name="KSO_WM_UNIT_ID" val="chip20221511_5*i*1"/>
  <p:tag name="KSO_WM_BEAUTIFY_FLAG" val="#wm#"/>
  <p:tag name="KSO_WM_TAG_VERSION" val="1.0"/>
  <p:tag name="KSO_WM_CHIP_GROUPID" val="61e90f30ed82453644596865"/>
  <p:tag name="KSO_WM_CHIP_XID" val="61f0fb08ed824536445b8c83"/>
  <p:tag name="KSO_WM_UNIT_DEC_AREA_ID" val="3037009d817d401fb558926a2df1f598"/>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29b32337b9d54a2a81e68e3f03d391f0"/>
</p:tagLst>
</file>

<file path=ppt/tags/tag96.xml><?xml version="1.0" encoding="utf-8"?>
<p:tagLst xmlns:p="http://schemas.openxmlformats.org/presentationml/2006/main">
  <p:tag name="KSO_WM_UNIT_DEFAULT_FONT" val="28;32;2"/>
  <p:tag name="KSO_WM_UNIT_BLOCK" val="0"/>
  <p:tag name="KSO_WM_UNIT_DEC_AREA_ID" val="92615b216ce540cbba3ed0dd464f7415"/>
  <p:tag name="KSO_WM_UNIT_ISCONTENTSTITLE" val="0"/>
  <p:tag name="KSO_WM_UNIT_ISNUMDGM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1511_1*a*1"/>
  <p:tag name="KSO_WM_TEMPLATE_CATEGORY" val="custom"/>
  <p:tag name="KSO_WM_TEMPLATE_INDEX" val="20221511"/>
  <p:tag name="KSO_WM_UNIT_LAYERLEVEL" val="1"/>
  <p:tag name="KSO_WM_TAG_VERSION" val="1.0"/>
  <p:tag name="KSO_WM_BEAUTIFY_FLAG" val="#wm#"/>
  <p:tag name="KSO_WM_CHIP_GROUPID" val="619e05f656c5b5f57912a92a"/>
  <p:tag name="KSO_WM_CHIP_XID" val="619e05f656c5b5f57912a927"/>
  <p:tag name="KSO_WM_CHIP_FILLAREA_FILL_RULE" val="{&quot;fill_align&quot;:&quot;lm&quot;,&quot;fill_mode&quot;:&quot;fix&quot;,&quot;sacle_strategy&quot;:&quot;smart&quot;}"/>
  <p:tag name="KSO_WM_ASSEMBLE_CHIP_INDEX" val="6b52f13e399f443d9b5087e7e8f5b674"/>
  <p:tag name="KSO_WM_TEMPLATE_ASSEMBLE_XID" val="62144b9b885c969e0bd3f283"/>
  <p:tag name="KSO_WM_TEMPLATE_ASSEMBLE_GROUPID" val="61e90f30ed82453644596865"/>
</p:tagLst>
</file>

<file path=ppt/tags/tag97.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ags/tag98.xml><?xml version="1.0" encoding="utf-8"?>
<p:tagLst xmlns:p="http://schemas.openxmlformats.org/presentationml/2006/main">
  <p:tag name="KSO_WM_UNIT_SUBTYPE" val="w"/>
  <p:tag name="KSO_WM_TEMPLATE_CATEGORY" val="chip"/>
  <p:tag name="KSO_WM_TEMPLATE_INDEX" val="20221511"/>
  <p:tag name="KSO_WM_UNIT_TYPE" val="i"/>
  <p:tag name="KSO_WM_UNIT_INDEX" val="1"/>
  <p:tag name="KSO_WM_UNIT_ID" val="chip20221511_13*i*1"/>
  <p:tag name="KSO_WM_BEAUTIFY_FLAG" val="#wm#"/>
  <p:tag name="KSO_WM_TAG_VERSION" val="1.0"/>
  <p:tag name="KSO_WM_CHIP_GROUPID" val="61e90f30ed82453644596865"/>
  <p:tag name="KSO_WM_CHIP_XID" val="61f0fb08ed824536445b8cda"/>
  <p:tag name="KSO_WM_UNIT_DEC_AREA_ID" val="ce22b9e728b344dc96d3c2db609dded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36e7599cd234bbfaa88f57ac4580cc8"/>
</p:tagLst>
</file>

<file path=ppt/tags/tag99.xml><?xml version="1.0" encoding="utf-8"?>
<p:tagLst xmlns:p="http://schemas.openxmlformats.org/presentationml/2006/main">
  <p:tag name="KSO_WM_UNIT_SUBTYPE" val="v"/>
  <p:tag name="KSO_WM_TEMPLATE_CATEGORY" val="chip"/>
  <p:tag name="KSO_WM_TEMPLATE_INDEX" val="20221511"/>
  <p:tag name="KSO_WM_UNIT_TYPE" val="i"/>
  <p:tag name="KSO_WM_UNIT_INDEX" val="1"/>
  <p:tag name="KSO_WM_UNIT_ID" val="chip20221511_12*i*1"/>
  <p:tag name="KSO_WM_BEAUTIFY_FLAG" val="#wm#"/>
  <p:tag name="KSO_WM_TAG_VERSION" val="1.0"/>
  <p:tag name="KSO_WM_CHIP_GROUPID" val="61e90f30ed82453644596865"/>
  <p:tag name="KSO_WM_CHIP_XID" val="61f0fb08ed824536445b8ce9"/>
  <p:tag name="KSO_WM_UNIT_DEC_AREA_ID" val="9ad2b9b75c424feead05b641630368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2aeec4535c4bb4b2cc093ddf7f76a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Adjacency">
      <a:dk1>
        <a:srgbClr val="000000"/>
      </a:dk1>
      <a:lt1>
        <a:srgbClr val="FFFFFF"/>
      </a:lt1>
      <a:dk2>
        <a:srgbClr val="F0F0F0"/>
      </a:dk2>
      <a:lt2>
        <a:srgbClr val="FFFFFF"/>
      </a:lt2>
      <a:accent1>
        <a:srgbClr val="AB5A36"/>
      </a:accent1>
      <a:accent2>
        <a:srgbClr val="A56A27"/>
      </a:accent2>
      <a:accent3>
        <a:srgbClr val="987C1E"/>
      </a:accent3>
      <a:accent4>
        <a:srgbClr val="838C23"/>
      </a:accent4>
      <a:accent5>
        <a:srgbClr val="669B39"/>
      </a:accent5>
      <a:accent6>
        <a:srgbClr val="36A95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Adjacency">
      <a:dk1>
        <a:srgbClr val="000000"/>
      </a:dk1>
      <a:lt1>
        <a:srgbClr val="FFFFFF"/>
      </a:lt1>
      <a:dk2>
        <a:srgbClr val="F0F0F0"/>
      </a:dk2>
      <a:lt2>
        <a:srgbClr val="FFFFFF"/>
      </a:lt2>
      <a:accent1>
        <a:srgbClr val="AB5A36"/>
      </a:accent1>
      <a:accent2>
        <a:srgbClr val="A56A27"/>
      </a:accent2>
      <a:accent3>
        <a:srgbClr val="987C1E"/>
      </a:accent3>
      <a:accent4>
        <a:srgbClr val="838C23"/>
      </a:accent4>
      <a:accent5>
        <a:srgbClr val="669B39"/>
      </a:accent5>
      <a:accent6>
        <a:srgbClr val="36A95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773</Words>
  <Application>WPS 演示</Application>
  <PresentationFormat>宽屏</PresentationFormat>
  <Paragraphs>67</Paragraphs>
  <Slides>9</Slides>
  <Notes>0</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9</vt:i4>
      </vt:variant>
    </vt:vector>
  </HeadingPairs>
  <TitlesOfParts>
    <vt:vector size="30" baseType="lpstr">
      <vt:lpstr>Arial</vt:lpstr>
      <vt:lpstr>宋体</vt:lpstr>
      <vt:lpstr>Wingdings</vt:lpstr>
      <vt:lpstr>微软雅黑</vt:lpstr>
      <vt:lpstr>汉仪旗黑-85S</vt:lpstr>
      <vt:lpstr>黑体</vt:lpstr>
      <vt:lpstr>Wingdings</vt:lpstr>
      <vt:lpstr>Arial Unicode MS</vt:lpstr>
      <vt:lpstr>Calibri</vt:lpstr>
      <vt:lpstr>微软雅黑 Light</vt:lpstr>
      <vt:lpstr>Segoe UI</vt:lpstr>
      <vt:lpstr>Batang</vt:lpstr>
      <vt:lpstr>Constantia</vt:lpstr>
      <vt:lpstr>汉仪君黑-35W</vt:lpstr>
      <vt:lpstr>汉仪趣黑简</vt:lpstr>
      <vt:lpstr>汉仪大宋简</vt:lpstr>
      <vt:lpstr>汉仪趣黑简</vt:lpstr>
      <vt:lpstr>汉仪君黑-35W</vt:lpstr>
      <vt:lpstr>Office 主题</vt:lpstr>
      <vt:lpstr>2_Office 主题​​</vt:lpstr>
      <vt:lpstr>1_Office 主题​​</vt:lpstr>
      <vt:lpstr>痛风究竟是什么？</vt:lpstr>
      <vt:lpstr>PowerPoint 演示文稿</vt:lpstr>
      <vt:lpstr>一.什么是痛风</vt:lpstr>
      <vt:lpstr>PowerPoint 演示文稿</vt:lpstr>
      <vt:lpstr>PowerPoint 演示文稿</vt:lpstr>
      <vt:lpstr>二.痛风的原因</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小太阳🤪</dc:creator>
  <cp:lastModifiedBy>“晓晓同学”会发光</cp:lastModifiedBy>
  <cp:revision>3</cp:revision>
  <dcterms:created xsi:type="dcterms:W3CDTF">2022-03-18T10:09:00Z</dcterms:created>
  <dcterms:modified xsi:type="dcterms:W3CDTF">2022-03-19T10:07:24Z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1E6F656FEE0541B9AD31554054822C2D</vt:lpwstr>
  </property>
  <property fmtid="{D5CDD505-2E9C-101B-9397-08002B2CF9AE}" pid="3" name="KSOProductBuildVer">
    <vt:lpwstr>2052-11.1.0.11365</vt:lpwstr>
  </property>
</Properties>
</file>