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650" r:id="rId4"/>
    <p:sldId id="282" r:id="rId5"/>
    <p:sldId id="283" r:id="rId6"/>
    <p:sldId id="280" r:id="rId7"/>
    <p:sldId id="651" r:id="rId8"/>
    <p:sldId id="652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E0EC-EA2B-46FB-B86A-76F650A2FED0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3E189-A9A6-4C2F-9684-82E016B264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A31C-CA0C-4AA7-AC83-BCC9DC396E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6DC7-676A-4457-B527-79F2C20A78FD}" type="datetimeFigureOut">
              <a:rPr lang="zh-CN" altLang="en-US" smtClean="0"/>
              <a:t>2021-04-24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8C74-E794-4381-862F-E12BF5D8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604203"/>
            <a:ext cx="9144000" cy="238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08387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220" t="1322" r="88481" b="91445"/>
          <a:stretch>
            <a:fillRect/>
          </a:stretch>
        </p:blipFill>
        <p:spPr>
          <a:xfrm>
            <a:off x="958211" y="0"/>
            <a:ext cx="11233789" cy="6553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065" y="0"/>
            <a:ext cx="6085935" cy="45644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5350" y="-50520"/>
            <a:ext cx="12207350" cy="7338293"/>
          </a:xfrm>
          <a:prstGeom prst="rect">
            <a:avLst/>
          </a:prstGeom>
          <a:gradFill flip="none" rotWithShape="1">
            <a:gsLst>
              <a:gs pos="5800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0931" y="2064230"/>
            <a:ext cx="8096860" cy="21236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4400">
                <a:latin typeface="Heiti SC Light"/>
                <a:ea typeface="Heiti SC Light"/>
                <a:cs typeface="Heiti SC Light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kumimoji="0" lang="zh-CN" altLang="en-US" sz="4800" b="1" dirty="0">
                <a:solidFill>
                  <a:srgbClr val="4472C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会开花的动物</a:t>
            </a:r>
            <a:r>
              <a:rPr kumimoji="0" lang="en-US" altLang="zh-CN" sz="4800" b="1" dirty="0">
                <a:solidFill>
                  <a:srgbClr val="4472C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——</a:t>
            </a:r>
          </a:p>
          <a:p>
            <a:pPr>
              <a:lnSpc>
                <a:spcPct val="110000"/>
              </a:lnSpc>
              <a:defRPr/>
            </a:pPr>
            <a:r>
              <a:rPr kumimoji="0" lang="zh-CN" altLang="en-US" sz="4000" b="1" dirty="0">
                <a:solidFill>
                  <a:srgbClr val="4472C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                             </a:t>
            </a:r>
            <a:r>
              <a:rPr kumimoji="0" lang="zh-CN" altLang="en-US" sz="7200" b="1" dirty="0" smtClean="0">
                <a:solidFill>
                  <a:srgbClr val="4472C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  </a:t>
            </a:r>
            <a:endParaRPr kumimoji="0" lang="en-US" altLang="zh-CN" sz="7200" b="1" dirty="0">
              <a:solidFill>
                <a:srgbClr val="4472C4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2428" y="3123876"/>
            <a:ext cx="6162658" cy="4947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4400">
                <a:latin typeface="Heiti SC Light"/>
                <a:ea typeface="Heiti SC Light"/>
                <a:cs typeface="Heiti SC Light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0" lang="en-US" altLang="zh-CN" sz="2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Flowering animals - sea sunflower</a:t>
            </a:r>
            <a:endParaRPr kumimoji="0" lang="zh-CN" altLang="en-US" sz="24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94" y="5098560"/>
            <a:ext cx="12207350" cy="17526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9904" y="832232"/>
            <a:ext cx="516955" cy="556128"/>
            <a:chOff x="494436" y="890744"/>
            <a:chExt cx="516955" cy="556128"/>
          </a:xfrm>
        </p:grpSpPr>
        <p:sp>
          <p:nvSpPr>
            <p:cNvPr id="14" name="任意多边形: 形状 13"/>
            <p:cNvSpPr/>
            <p:nvPr/>
          </p:nvSpPr>
          <p:spPr>
            <a:xfrm>
              <a:off x="510155" y="1005505"/>
              <a:ext cx="322529" cy="335055"/>
            </a:xfrm>
            <a:custGeom>
              <a:avLst/>
              <a:gdLst>
                <a:gd name="connsiteX0" fmla="*/ 936595 w 981075"/>
                <a:gd name="connsiteY0" fmla="*/ 353578 h 1019175"/>
                <a:gd name="connsiteX1" fmla="*/ 888970 w 981075"/>
                <a:gd name="connsiteY1" fmla="*/ 318336 h 1019175"/>
                <a:gd name="connsiteX2" fmla="*/ 864300 w 981075"/>
                <a:gd name="connsiteY2" fmla="*/ 95165 h 1019175"/>
                <a:gd name="connsiteX3" fmla="*/ 641129 w 981075"/>
                <a:gd name="connsiteY3" fmla="*/ 119835 h 1019175"/>
                <a:gd name="connsiteX4" fmla="*/ 633510 w 981075"/>
                <a:gd name="connsiteY4" fmla="*/ 130122 h 1019175"/>
                <a:gd name="connsiteX5" fmla="*/ 585694 w 981075"/>
                <a:gd name="connsiteY5" fmla="*/ 95070 h 1019175"/>
                <a:gd name="connsiteX6" fmla="*/ 888684 w 981075"/>
                <a:gd name="connsiteY6" fmla="*/ 38015 h 1019175"/>
                <a:gd name="connsiteX7" fmla="*/ 945739 w 981075"/>
                <a:gd name="connsiteY7" fmla="*/ 341005 h 1019175"/>
                <a:gd name="connsiteX8" fmla="*/ 936595 w 981075"/>
                <a:gd name="connsiteY8" fmla="*/ 353578 h 1019175"/>
                <a:gd name="connsiteX9" fmla="*/ 217743 w 981075"/>
                <a:gd name="connsiteY9" fmla="*/ 777917 h 1019175"/>
                <a:gd name="connsiteX10" fmla="*/ 2 w 981075"/>
                <a:gd name="connsiteY10" fmla="*/ 558556 h 1019175"/>
                <a:gd name="connsiteX11" fmla="*/ 44388 w 981075"/>
                <a:gd name="connsiteY11" fmla="*/ 427397 h 1019175"/>
                <a:gd name="connsiteX12" fmla="*/ 188311 w 981075"/>
                <a:gd name="connsiteY12" fmla="*/ 343291 h 1019175"/>
                <a:gd name="connsiteX13" fmla="*/ 196217 w 981075"/>
                <a:gd name="connsiteY13" fmla="*/ 402060 h 1019175"/>
                <a:gd name="connsiteX14" fmla="*/ 60771 w 981075"/>
                <a:gd name="connsiteY14" fmla="*/ 580940 h 1019175"/>
                <a:gd name="connsiteX15" fmla="*/ 238984 w 981075"/>
                <a:gd name="connsiteY15" fmla="*/ 717243 h 1019175"/>
                <a:gd name="connsiteX16" fmla="*/ 246890 w 981075"/>
                <a:gd name="connsiteY16" fmla="*/ 776012 h 1019175"/>
                <a:gd name="connsiteX17" fmla="*/ 217743 w 981075"/>
                <a:gd name="connsiteY17" fmla="*/ 777917 h 1019175"/>
                <a:gd name="connsiteX18" fmla="*/ 728379 w 981075"/>
                <a:gd name="connsiteY18" fmla="*/ 1028615 h 1019175"/>
                <a:gd name="connsiteX19" fmla="*/ 539498 w 981075"/>
                <a:gd name="connsiteY19" fmla="*/ 920125 h 1019175"/>
                <a:gd name="connsiteX20" fmla="*/ 590742 w 981075"/>
                <a:gd name="connsiteY20" fmla="*/ 890407 h 1019175"/>
                <a:gd name="connsiteX21" fmla="*/ 808960 w 981075"/>
                <a:gd name="connsiteY21" fmla="*/ 947081 h 1019175"/>
                <a:gd name="connsiteX22" fmla="*/ 882112 w 981075"/>
                <a:gd name="connsiteY22" fmla="*/ 850878 h 1019175"/>
                <a:gd name="connsiteX23" fmla="*/ 866396 w 981075"/>
                <a:gd name="connsiteY23" fmla="*/ 730673 h 1019175"/>
                <a:gd name="connsiteX24" fmla="*/ 917736 w 981075"/>
                <a:gd name="connsiteY24" fmla="*/ 701622 h 1019175"/>
                <a:gd name="connsiteX25" fmla="*/ 837344 w 981075"/>
                <a:gd name="connsiteY25" fmla="*/ 999087 h 1019175"/>
                <a:gd name="connsiteX26" fmla="*/ 837154 w 981075"/>
                <a:gd name="connsiteY26" fmla="*/ 999183 h 1019175"/>
                <a:gd name="connsiteX27" fmla="*/ 728379 w 981075"/>
                <a:gd name="connsiteY27" fmla="*/ 1028615 h 1019175"/>
                <a:gd name="connsiteX28" fmla="*/ 728379 w 981075"/>
                <a:gd name="connsiteY28" fmla="*/ 102861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81075" h="1019175">
                  <a:moveTo>
                    <a:pt x="936595" y="353578"/>
                  </a:moveTo>
                  <a:lnTo>
                    <a:pt x="888970" y="318336"/>
                  </a:lnTo>
                  <a:cubicBezTo>
                    <a:pt x="943739" y="249946"/>
                    <a:pt x="932690" y="150029"/>
                    <a:pt x="864300" y="95165"/>
                  </a:cubicBezTo>
                  <a:cubicBezTo>
                    <a:pt x="795911" y="40396"/>
                    <a:pt x="695994" y="51445"/>
                    <a:pt x="641129" y="119835"/>
                  </a:cubicBezTo>
                  <a:cubicBezTo>
                    <a:pt x="638463" y="123168"/>
                    <a:pt x="635891" y="126597"/>
                    <a:pt x="633510" y="130122"/>
                  </a:cubicBezTo>
                  <a:lnTo>
                    <a:pt x="585694" y="95070"/>
                  </a:lnTo>
                  <a:cubicBezTo>
                    <a:pt x="653607" y="-4371"/>
                    <a:pt x="789243" y="-29898"/>
                    <a:pt x="888684" y="38015"/>
                  </a:cubicBezTo>
                  <a:cubicBezTo>
                    <a:pt x="988125" y="105928"/>
                    <a:pt x="1013652" y="241564"/>
                    <a:pt x="945739" y="341005"/>
                  </a:cubicBezTo>
                  <a:cubicBezTo>
                    <a:pt x="942881" y="345387"/>
                    <a:pt x="939834" y="349578"/>
                    <a:pt x="936595" y="353578"/>
                  </a:cubicBezTo>
                  <a:close/>
                  <a:moveTo>
                    <a:pt x="217743" y="777917"/>
                  </a:moveTo>
                  <a:cubicBezTo>
                    <a:pt x="97061" y="777441"/>
                    <a:pt x="-475" y="679238"/>
                    <a:pt x="2" y="558556"/>
                  </a:cubicBezTo>
                  <a:cubicBezTo>
                    <a:pt x="192" y="511217"/>
                    <a:pt x="15718" y="465116"/>
                    <a:pt x="44388" y="427397"/>
                  </a:cubicBezTo>
                  <a:cubicBezTo>
                    <a:pt x="79155" y="381201"/>
                    <a:pt x="131066" y="350911"/>
                    <a:pt x="188311" y="343291"/>
                  </a:cubicBezTo>
                  <a:lnTo>
                    <a:pt x="196217" y="402060"/>
                  </a:lnTo>
                  <a:cubicBezTo>
                    <a:pt x="109444" y="414062"/>
                    <a:pt x="48770" y="494167"/>
                    <a:pt x="60771" y="580940"/>
                  </a:cubicBezTo>
                  <a:cubicBezTo>
                    <a:pt x="72582" y="667617"/>
                    <a:pt x="152211" y="728577"/>
                    <a:pt x="238984" y="717243"/>
                  </a:cubicBezTo>
                  <a:lnTo>
                    <a:pt x="246890" y="776012"/>
                  </a:lnTo>
                  <a:cubicBezTo>
                    <a:pt x="237269" y="777250"/>
                    <a:pt x="227554" y="777917"/>
                    <a:pt x="217743" y="777917"/>
                  </a:cubicBezTo>
                  <a:close/>
                  <a:moveTo>
                    <a:pt x="728379" y="1028615"/>
                  </a:moveTo>
                  <a:cubicBezTo>
                    <a:pt x="650559" y="1028806"/>
                    <a:pt x="578550" y="987467"/>
                    <a:pt x="539498" y="920125"/>
                  </a:cubicBezTo>
                  <a:lnTo>
                    <a:pt x="590742" y="890407"/>
                  </a:lnTo>
                  <a:cubicBezTo>
                    <a:pt x="635319" y="966322"/>
                    <a:pt x="733046" y="991658"/>
                    <a:pt x="808960" y="947081"/>
                  </a:cubicBezTo>
                  <a:cubicBezTo>
                    <a:pt x="845060" y="925840"/>
                    <a:pt x="871349" y="891360"/>
                    <a:pt x="882112" y="850878"/>
                  </a:cubicBezTo>
                  <a:cubicBezTo>
                    <a:pt x="893161" y="810302"/>
                    <a:pt x="887541" y="767058"/>
                    <a:pt x="866396" y="730673"/>
                  </a:cubicBezTo>
                  <a:lnTo>
                    <a:pt x="917736" y="701622"/>
                  </a:lnTo>
                  <a:cubicBezTo>
                    <a:pt x="977648" y="805920"/>
                    <a:pt x="941643" y="939175"/>
                    <a:pt x="837344" y="999087"/>
                  </a:cubicBezTo>
                  <a:cubicBezTo>
                    <a:pt x="837249" y="999087"/>
                    <a:pt x="837154" y="999183"/>
                    <a:pt x="837154" y="999183"/>
                  </a:cubicBezTo>
                  <a:cubicBezTo>
                    <a:pt x="804102" y="1018423"/>
                    <a:pt x="766574" y="1028520"/>
                    <a:pt x="728379" y="1028615"/>
                  </a:cubicBezTo>
                  <a:lnTo>
                    <a:pt x="728379" y="1028615"/>
                  </a:lnTo>
                  <a:close/>
                </a:path>
              </a:pathLst>
            </a:custGeom>
            <a:solidFill>
              <a:srgbClr val="00E7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504143" y="900451"/>
              <a:ext cx="147174" cy="147174"/>
            </a:xfrm>
            <a:custGeom>
              <a:avLst/>
              <a:gdLst>
                <a:gd name="connsiteX0" fmla="*/ 0 w 447675"/>
                <a:gd name="connsiteY0" fmla="*/ 224600 h 447675"/>
                <a:gd name="connsiteX1" fmla="*/ 224504 w 447675"/>
                <a:gd name="connsiteY1" fmla="*/ 449294 h 447675"/>
                <a:gd name="connsiteX2" fmla="*/ 449199 w 447675"/>
                <a:gd name="connsiteY2" fmla="*/ 224790 h 447675"/>
                <a:gd name="connsiteX3" fmla="*/ 449199 w 447675"/>
                <a:gd name="connsiteY3" fmla="*/ 224600 h 447675"/>
                <a:gd name="connsiteX4" fmla="*/ 224695 w 447675"/>
                <a:gd name="connsiteY4" fmla="*/ 0 h 447675"/>
                <a:gd name="connsiteX5" fmla="*/ 0 w 447675"/>
                <a:gd name="connsiteY5" fmla="*/ 224600 h 447675"/>
                <a:gd name="connsiteX6" fmla="*/ 0 w 447675"/>
                <a:gd name="connsiteY6" fmla="*/ 22460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447675">
                  <a:moveTo>
                    <a:pt x="0" y="224600"/>
                  </a:moveTo>
                  <a:cubicBezTo>
                    <a:pt x="0" y="348615"/>
                    <a:pt x="100489" y="449199"/>
                    <a:pt x="224504" y="449294"/>
                  </a:cubicBezTo>
                  <a:cubicBezTo>
                    <a:pt x="348520" y="449390"/>
                    <a:pt x="449199" y="348806"/>
                    <a:pt x="449199" y="224790"/>
                  </a:cubicBezTo>
                  <a:cubicBezTo>
                    <a:pt x="449199" y="224695"/>
                    <a:pt x="449199" y="224695"/>
                    <a:pt x="449199" y="224600"/>
                  </a:cubicBezTo>
                  <a:cubicBezTo>
                    <a:pt x="449199" y="100584"/>
                    <a:pt x="348710" y="0"/>
                    <a:pt x="224695" y="0"/>
                  </a:cubicBezTo>
                  <a:cubicBezTo>
                    <a:pt x="100679" y="0"/>
                    <a:pt x="0" y="100584"/>
                    <a:pt x="0" y="224600"/>
                  </a:cubicBezTo>
                  <a:cubicBezTo>
                    <a:pt x="0" y="224600"/>
                    <a:pt x="0" y="224600"/>
                    <a:pt x="0" y="2246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494436" y="890744"/>
              <a:ext cx="165962" cy="165962"/>
            </a:xfrm>
            <a:custGeom>
              <a:avLst/>
              <a:gdLst>
                <a:gd name="connsiteX0" fmla="*/ 254127 w 504825"/>
                <a:gd name="connsiteY0" fmla="*/ 508349 h 504825"/>
                <a:gd name="connsiteX1" fmla="*/ 0 w 504825"/>
                <a:gd name="connsiteY1" fmla="*/ 254222 h 504825"/>
                <a:gd name="connsiteX2" fmla="*/ 254127 w 504825"/>
                <a:gd name="connsiteY2" fmla="*/ 0 h 504825"/>
                <a:gd name="connsiteX3" fmla="*/ 508254 w 504825"/>
                <a:gd name="connsiteY3" fmla="*/ 254127 h 504825"/>
                <a:gd name="connsiteX4" fmla="*/ 508254 w 504825"/>
                <a:gd name="connsiteY4" fmla="*/ 254127 h 504825"/>
                <a:gd name="connsiteX5" fmla="*/ 254127 w 504825"/>
                <a:gd name="connsiteY5" fmla="*/ 508349 h 504825"/>
                <a:gd name="connsiteX6" fmla="*/ 254127 w 504825"/>
                <a:gd name="connsiteY6" fmla="*/ 59150 h 504825"/>
                <a:gd name="connsiteX7" fmla="*/ 58960 w 504825"/>
                <a:gd name="connsiteY7" fmla="*/ 254032 h 504825"/>
                <a:gd name="connsiteX8" fmla="*/ 253841 w 504825"/>
                <a:gd name="connsiteY8" fmla="*/ 449199 h 504825"/>
                <a:gd name="connsiteX9" fmla="*/ 449009 w 504825"/>
                <a:gd name="connsiteY9" fmla="*/ 254318 h 504825"/>
                <a:gd name="connsiteX10" fmla="*/ 449009 w 504825"/>
                <a:gd name="connsiteY10" fmla="*/ 254222 h 504825"/>
                <a:gd name="connsiteX11" fmla="*/ 254127 w 504825"/>
                <a:gd name="connsiteY11" fmla="*/ 5915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825" h="504825">
                  <a:moveTo>
                    <a:pt x="254127" y="508349"/>
                  </a:moveTo>
                  <a:cubicBezTo>
                    <a:pt x="113728" y="508349"/>
                    <a:pt x="0" y="394525"/>
                    <a:pt x="0" y="254222"/>
                  </a:cubicBezTo>
                  <a:cubicBezTo>
                    <a:pt x="0" y="113919"/>
                    <a:pt x="113824" y="0"/>
                    <a:pt x="254127" y="0"/>
                  </a:cubicBezTo>
                  <a:cubicBezTo>
                    <a:pt x="394430" y="0"/>
                    <a:pt x="508254" y="113824"/>
                    <a:pt x="508254" y="254127"/>
                  </a:cubicBezTo>
                  <a:lnTo>
                    <a:pt x="508254" y="254127"/>
                  </a:lnTo>
                  <a:cubicBezTo>
                    <a:pt x="508159" y="394525"/>
                    <a:pt x="394430" y="508159"/>
                    <a:pt x="254127" y="508349"/>
                  </a:cubicBezTo>
                  <a:close/>
                  <a:moveTo>
                    <a:pt x="254127" y="59150"/>
                  </a:moveTo>
                  <a:cubicBezTo>
                    <a:pt x="146399" y="59055"/>
                    <a:pt x="59055" y="146304"/>
                    <a:pt x="58960" y="254032"/>
                  </a:cubicBezTo>
                  <a:cubicBezTo>
                    <a:pt x="58865" y="361760"/>
                    <a:pt x="146114" y="449104"/>
                    <a:pt x="253841" y="449199"/>
                  </a:cubicBezTo>
                  <a:cubicBezTo>
                    <a:pt x="361569" y="449294"/>
                    <a:pt x="448913" y="362045"/>
                    <a:pt x="449009" y="254318"/>
                  </a:cubicBezTo>
                  <a:cubicBezTo>
                    <a:pt x="449009" y="254318"/>
                    <a:pt x="449009" y="254222"/>
                    <a:pt x="449009" y="254222"/>
                  </a:cubicBezTo>
                  <a:cubicBezTo>
                    <a:pt x="449009" y="146495"/>
                    <a:pt x="361760" y="59245"/>
                    <a:pt x="254127" y="59150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512848" y="1290586"/>
              <a:ext cx="147174" cy="147174"/>
            </a:xfrm>
            <a:custGeom>
              <a:avLst/>
              <a:gdLst>
                <a:gd name="connsiteX0" fmla="*/ 0 w 447675"/>
                <a:gd name="connsiteY0" fmla="*/ 224600 h 447675"/>
                <a:gd name="connsiteX1" fmla="*/ 224599 w 447675"/>
                <a:gd name="connsiteY1" fmla="*/ 449199 h 447675"/>
                <a:gd name="connsiteX2" fmla="*/ 449199 w 447675"/>
                <a:gd name="connsiteY2" fmla="*/ 224600 h 447675"/>
                <a:gd name="connsiteX3" fmla="*/ 224599 w 447675"/>
                <a:gd name="connsiteY3" fmla="*/ 0 h 447675"/>
                <a:gd name="connsiteX4" fmla="*/ 0 w 447675"/>
                <a:gd name="connsiteY4" fmla="*/ 224600 h 447675"/>
                <a:gd name="connsiteX5" fmla="*/ 0 w 447675"/>
                <a:gd name="connsiteY5" fmla="*/ 22460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447675">
                  <a:moveTo>
                    <a:pt x="0" y="224600"/>
                  </a:moveTo>
                  <a:cubicBezTo>
                    <a:pt x="0" y="348615"/>
                    <a:pt x="100584" y="449199"/>
                    <a:pt x="224599" y="449199"/>
                  </a:cubicBezTo>
                  <a:cubicBezTo>
                    <a:pt x="348615" y="449199"/>
                    <a:pt x="449199" y="348615"/>
                    <a:pt x="449199" y="224600"/>
                  </a:cubicBezTo>
                  <a:cubicBezTo>
                    <a:pt x="449199" y="100584"/>
                    <a:pt x="348710" y="0"/>
                    <a:pt x="224599" y="0"/>
                  </a:cubicBezTo>
                  <a:cubicBezTo>
                    <a:pt x="100584" y="0"/>
                    <a:pt x="0" y="100584"/>
                    <a:pt x="0" y="224600"/>
                  </a:cubicBezTo>
                  <a:cubicBezTo>
                    <a:pt x="0" y="224600"/>
                    <a:pt x="0" y="224600"/>
                    <a:pt x="0" y="2246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03141" y="1280910"/>
              <a:ext cx="165962" cy="165962"/>
            </a:xfrm>
            <a:custGeom>
              <a:avLst/>
              <a:gdLst>
                <a:gd name="connsiteX0" fmla="*/ 254127 w 504825"/>
                <a:gd name="connsiteY0" fmla="*/ 508254 h 504825"/>
                <a:gd name="connsiteX1" fmla="*/ 0 w 504825"/>
                <a:gd name="connsiteY1" fmla="*/ 254127 h 504825"/>
                <a:gd name="connsiteX2" fmla="*/ 254127 w 504825"/>
                <a:gd name="connsiteY2" fmla="*/ 0 h 504825"/>
                <a:gd name="connsiteX3" fmla="*/ 508254 w 504825"/>
                <a:gd name="connsiteY3" fmla="*/ 254127 h 504825"/>
                <a:gd name="connsiteX4" fmla="*/ 254127 w 504825"/>
                <a:gd name="connsiteY4" fmla="*/ 508254 h 504825"/>
                <a:gd name="connsiteX5" fmla="*/ 254127 w 504825"/>
                <a:gd name="connsiteY5" fmla="*/ 59055 h 504825"/>
                <a:gd name="connsiteX6" fmla="*/ 58388 w 504825"/>
                <a:gd name="connsiteY6" fmla="*/ 253365 h 504825"/>
                <a:gd name="connsiteX7" fmla="*/ 252698 w 504825"/>
                <a:gd name="connsiteY7" fmla="*/ 449104 h 504825"/>
                <a:gd name="connsiteX8" fmla="*/ 448437 w 504825"/>
                <a:gd name="connsiteY8" fmla="*/ 254794 h 504825"/>
                <a:gd name="connsiteX9" fmla="*/ 448437 w 504825"/>
                <a:gd name="connsiteY9" fmla="*/ 254127 h 504825"/>
                <a:gd name="connsiteX10" fmla="*/ 254127 w 504825"/>
                <a:gd name="connsiteY10" fmla="*/ 59246 h 504825"/>
                <a:gd name="connsiteX11" fmla="*/ 254127 w 504825"/>
                <a:gd name="connsiteY11" fmla="*/ 5905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825" h="504825">
                  <a:moveTo>
                    <a:pt x="254127" y="508254"/>
                  </a:moveTo>
                  <a:cubicBezTo>
                    <a:pt x="113729" y="508254"/>
                    <a:pt x="0" y="394430"/>
                    <a:pt x="0" y="254127"/>
                  </a:cubicBezTo>
                  <a:cubicBezTo>
                    <a:pt x="0" y="113728"/>
                    <a:pt x="113824" y="0"/>
                    <a:pt x="254127" y="0"/>
                  </a:cubicBezTo>
                  <a:cubicBezTo>
                    <a:pt x="394430" y="0"/>
                    <a:pt x="508254" y="113824"/>
                    <a:pt x="508254" y="254127"/>
                  </a:cubicBezTo>
                  <a:cubicBezTo>
                    <a:pt x="508159" y="394335"/>
                    <a:pt x="394430" y="508064"/>
                    <a:pt x="254127" y="508254"/>
                  </a:cubicBezTo>
                  <a:close/>
                  <a:moveTo>
                    <a:pt x="254127" y="59055"/>
                  </a:moveTo>
                  <a:cubicBezTo>
                    <a:pt x="146399" y="58674"/>
                    <a:pt x="58769" y="145732"/>
                    <a:pt x="58388" y="253365"/>
                  </a:cubicBezTo>
                  <a:cubicBezTo>
                    <a:pt x="58007" y="361093"/>
                    <a:pt x="145066" y="448723"/>
                    <a:pt x="252698" y="449104"/>
                  </a:cubicBezTo>
                  <a:cubicBezTo>
                    <a:pt x="360331" y="449485"/>
                    <a:pt x="448056" y="362426"/>
                    <a:pt x="448437" y="254794"/>
                  </a:cubicBezTo>
                  <a:cubicBezTo>
                    <a:pt x="448437" y="254603"/>
                    <a:pt x="448437" y="254318"/>
                    <a:pt x="448437" y="254127"/>
                  </a:cubicBezTo>
                  <a:cubicBezTo>
                    <a:pt x="448247" y="146780"/>
                    <a:pt x="361474" y="59722"/>
                    <a:pt x="254127" y="59246"/>
                  </a:cubicBezTo>
                  <a:lnTo>
                    <a:pt x="254127" y="59055"/>
                  </a:ln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54948" y="1105054"/>
              <a:ext cx="147174" cy="147174"/>
            </a:xfrm>
            <a:custGeom>
              <a:avLst/>
              <a:gdLst>
                <a:gd name="connsiteX0" fmla="*/ 0 w 447675"/>
                <a:gd name="connsiteY0" fmla="*/ 224695 h 447675"/>
                <a:gd name="connsiteX1" fmla="*/ 224504 w 447675"/>
                <a:gd name="connsiteY1" fmla="*/ 449390 h 447675"/>
                <a:gd name="connsiteX2" fmla="*/ 449199 w 447675"/>
                <a:gd name="connsiteY2" fmla="*/ 224885 h 447675"/>
                <a:gd name="connsiteX3" fmla="*/ 449199 w 447675"/>
                <a:gd name="connsiteY3" fmla="*/ 224695 h 447675"/>
                <a:gd name="connsiteX4" fmla="*/ 224695 w 447675"/>
                <a:gd name="connsiteY4" fmla="*/ 0 h 447675"/>
                <a:gd name="connsiteX5" fmla="*/ 0 w 447675"/>
                <a:gd name="connsiteY5" fmla="*/ 224504 h 447675"/>
                <a:gd name="connsiteX6" fmla="*/ 0 w 447675"/>
                <a:gd name="connsiteY6" fmla="*/ 22469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447675">
                  <a:moveTo>
                    <a:pt x="0" y="224695"/>
                  </a:moveTo>
                  <a:cubicBezTo>
                    <a:pt x="0" y="348710"/>
                    <a:pt x="100489" y="449294"/>
                    <a:pt x="224504" y="449390"/>
                  </a:cubicBezTo>
                  <a:cubicBezTo>
                    <a:pt x="348520" y="449390"/>
                    <a:pt x="449104" y="348901"/>
                    <a:pt x="449199" y="224885"/>
                  </a:cubicBezTo>
                  <a:cubicBezTo>
                    <a:pt x="449199" y="224790"/>
                    <a:pt x="449199" y="224790"/>
                    <a:pt x="449199" y="224695"/>
                  </a:cubicBezTo>
                  <a:cubicBezTo>
                    <a:pt x="449199" y="100679"/>
                    <a:pt x="348710" y="95"/>
                    <a:pt x="224695" y="0"/>
                  </a:cubicBezTo>
                  <a:cubicBezTo>
                    <a:pt x="100679" y="0"/>
                    <a:pt x="95" y="100489"/>
                    <a:pt x="0" y="224504"/>
                  </a:cubicBezTo>
                  <a:cubicBezTo>
                    <a:pt x="0" y="224599"/>
                    <a:pt x="0" y="224695"/>
                    <a:pt x="0" y="2246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845429" y="1095409"/>
              <a:ext cx="165962" cy="165962"/>
            </a:xfrm>
            <a:custGeom>
              <a:avLst/>
              <a:gdLst>
                <a:gd name="connsiteX0" fmla="*/ 254127 w 504825"/>
                <a:gd name="connsiteY0" fmla="*/ 508254 h 504825"/>
                <a:gd name="connsiteX1" fmla="*/ 0 w 504825"/>
                <a:gd name="connsiteY1" fmla="*/ 254127 h 504825"/>
                <a:gd name="connsiteX2" fmla="*/ 254127 w 504825"/>
                <a:gd name="connsiteY2" fmla="*/ 0 h 504825"/>
                <a:gd name="connsiteX3" fmla="*/ 508254 w 504825"/>
                <a:gd name="connsiteY3" fmla="*/ 254127 h 504825"/>
                <a:gd name="connsiteX4" fmla="*/ 508254 w 504825"/>
                <a:gd name="connsiteY4" fmla="*/ 254127 h 504825"/>
                <a:gd name="connsiteX5" fmla="*/ 254127 w 504825"/>
                <a:gd name="connsiteY5" fmla="*/ 508254 h 504825"/>
                <a:gd name="connsiteX6" fmla="*/ 254127 w 504825"/>
                <a:gd name="connsiteY6" fmla="*/ 59055 h 504825"/>
                <a:gd name="connsiteX7" fmla="*/ 59055 w 504825"/>
                <a:gd name="connsiteY7" fmla="*/ 254127 h 504825"/>
                <a:gd name="connsiteX8" fmla="*/ 254127 w 504825"/>
                <a:gd name="connsiteY8" fmla="*/ 449199 h 504825"/>
                <a:gd name="connsiteX9" fmla="*/ 449199 w 504825"/>
                <a:gd name="connsiteY9" fmla="*/ 254127 h 504825"/>
                <a:gd name="connsiteX10" fmla="*/ 254127 w 504825"/>
                <a:gd name="connsiteY10" fmla="*/ 5905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25" h="504825">
                  <a:moveTo>
                    <a:pt x="254127" y="508254"/>
                  </a:moveTo>
                  <a:cubicBezTo>
                    <a:pt x="113729" y="508254"/>
                    <a:pt x="0" y="394430"/>
                    <a:pt x="0" y="254127"/>
                  </a:cubicBezTo>
                  <a:cubicBezTo>
                    <a:pt x="0" y="113824"/>
                    <a:pt x="113824" y="0"/>
                    <a:pt x="254127" y="0"/>
                  </a:cubicBezTo>
                  <a:cubicBezTo>
                    <a:pt x="394525" y="0"/>
                    <a:pt x="508254" y="113824"/>
                    <a:pt x="508254" y="254127"/>
                  </a:cubicBezTo>
                  <a:lnTo>
                    <a:pt x="508254" y="254127"/>
                  </a:lnTo>
                  <a:cubicBezTo>
                    <a:pt x="508159" y="394430"/>
                    <a:pt x="394430" y="508063"/>
                    <a:pt x="254127" y="508254"/>
                  </a:cubicBezTo>
                  <a:close/>
                  <a:moveTo>
                    <a:pt x="254127" y="59055"/>
                  </a:moveTo>
                  <a:cubicBezTo>
                    <a:pt x="146399" y="59055"/>
                    <a:pt x="59055" y="146399"/>
                    <a:pt x="59055" y="254127"/>
                  </a:cubicBezTo>
                  <a:cubicBezTo>
                    <a:pt x="59055" y="361855"/>
                    <a:pt x="146399" y="449199"/>
                    <a:pt x="254127" y="449199"/>
                  </a:cubicBezTo>
                  <a:cubicBezTo>
                    <a:pt x="361855" y="449199"/>
                    <a:pt x="449199" y="361855"/>
                    <a:pt x="449199" y="254127"/>
                  </a:cubicBezTo>
                  <a:cubicBezTo>
                    <a:pt x="449104" y="146399"/>
                    <a:pt x="361759" y="59150"/>
                    <a:pt x="254127" y="59055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845744" y="907905"/>
              <a:ext cx="90997" cy="90997"/>
            </a:xfrm>
            <a:custGeom>
              <a:avLst/>
              <a:gdLst>
                <a:gd name="connsiteX0" fmla="*/ 45499 w 90997"/>
                <a:gd name="connsiteY0" fmla="*/ 19414 h 90997"/>
                <a:gd name="connsiteX1" fmla="*/ 19414 w 90997"/>
                <a:gd name="connsiteY1" fmla="*/ 45498 h 90997"/>
                <a:gd name="connsiteX2" fmla="*/ 45499 w 90997"/>
                <a:gd name="connsiteY2" fmla="*/ 71583 h 90997"/>
                <a:gd name="connsiteX3" fmla="*/ 71583 w 90997"/>
                <a:gd name="connsiteY3" fmla="*/ 45498 h 90997"/>
                <a:gd name="connsiteX4" fmla="*/ 45499 w 90997"/>
                <a:gd name="connsiteY4" fmla="*/ 19414 h 90997"/>
                <a:gd name="connsiteX5" fmla="*/ 45499 w 90997"/>
                <a:gd name="connsiteY5" fmla="*/ 0 h 90997"/>
                <a:gd name="connsiteX6" fmla="*/ 90997 w 90997"/>
                <a:gd name="connsiteY6" fmla="*/ 45498 h 90997"/>
                <a:gd name="connsiteX7" fmla="*/ 45499 w 90997"/>
                <a:gd name="connsiteY7" fmla="*/ 90997 h 90997"/>
                <a:gd name="connsiteX8" fmla="*/ 0 w 90997"/>
                <a:gd name="connsiteY8" fmla="*/ 45498 h 90997"/>
                <a:gd name="connsiteX9" fmla="*/ 45499 w 90997"/>
                <a:gd name="connsiteY9" fmla="*/ 0 h 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97" h="90997">
                  <a:moveTo>
                    <a:pt x="45499" y="19414"/>
                  </a:moveTo>
                  <a:cubicBezTo>
                    <a:pt x="31094" y="19414"/>
                    <a:pt x="19414" y="31094"/>
                    <a:pt x="19414" y="45498"/>
                  </a:cubicBezTo>
                  <a:cubicBezTo>
                    <a:pt x="19414" y="59903"/>
                    <a:pt x="31094" y="71583"/>
                    <a:pt x="45499" y="71583"/>
                  </a:cubicBezTo>
                  <a:cubicBezTo>
                    <a:pt x="59903" y="71583"/>
                    <a:pt x="71583" y="59903"/>
                    <a:pt x="71583" y="45498"/>
                  </a:cubicBezTo>
                  <a:cubicBezTo>
                    <a:pt x="71551" y="31094"/>
                    <a:pt x="59903" y="19414"/>
                    <a:pt x="45499" y="19414"/>
                  </a:cubicBezTo>
                  <a:close/>
                  <a:moveTo>
                    <a:pt x="45499" y="0"/>
                  </a:moveTo>
                  <a:cubicBezTo>
                    <a:pt x="70643" y="0"/>
                    <a:pt x="90997" y="20385"/>
                    <a:pt x="90997" y="45498"/>
                  </a:cubicBezTo>
                  <a:cubicBezTo>
                    <a:pt x="90966" y="70612"/>
                    <a:pt x="70612" y="90997"/>
                    <a:pt x="45499" y="90997"/>
                  </a:cubicBezTo>
                  <a:cubicBezTo>
                    <a:pt x="20354" y="90997"/>
                    <a:pt x="0" y="70612"/>
                    <a:pt x="0" y="45498"/>
                  </a:cubicBezTo>
                  <a:cubicBezTo>
                    <a:pt x="0" y="20385"/>
                    <a:pt x="20385" y="0"/>
                    <a:pt x="45499" y="0"/>
                  </a:cubicBezTo>
                  <a:close/>
                </a:path>
              </a:pathLst>
            </a:custGeom>
            <a:solidFill>
              <a:srgbClr val="00E7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577543" y="1334520"/>
              <a:ext cx="19477" cy="58431"/>
            </a:xfrm>
            <a:custGeom>
              <a:avLst/>
              <a:gdLst>
                <a:gd name="connsiteX0" fmla="*/ 0 w 19477"/>
                <a:gd name="connsiteY0" fmla="*/ 0 h 58431"/>
                <a:gd name="connsiteX1" fmla="*/ 19477 w 19477"/>
                <a:gd name="connsiteY1" fmla="*/ 0 h 58431"/>
                <a:gd name="connsiteX2" fmla="*/ 19477 w 19477"/>
                <a:gd name="connsiteY2" fmla="*/ 58431 h 58431"/>
                <a:gd name="connsiteX3" fmla="*/ 0 w 19477"/>
                <a:gd name="connsiteY3" fmla="*/ 58431 h 5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77" h="58431">
                  <a:moveTo>
                    <a:pt x="0" y="0"/>
                  </a:moveTo>
                  <a:lnTo>
                    <a:pt x="19477" y="0"/>
                  </a:lnTo>
                  <a:lnTo>
                    <a:pt x="19477" y="58431"/>
                  </a:lnTo>
                  <a:lnTo>
                    <a:pt x="0" y="58431"/>
                  </a:lnTo>
                  <a:close/>
                </a:path>
              </a:pathLst>
            </a:custGeom>
            <a:solidFill>
              <a:srgbClr val="00E7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58065" y="1353965"/>
              <a:ext cx="56364" cy="18788"/>
            </a:xfrm>
            <a:custGeom>
              <a:avLst/>
              <a:gdLst>
                <a:gd name="connsiteX0" fmla="*/ 0 w 171450"/>
                <a:gd name="connsiteY0" fmla="*/ 0 h 57150"/>
                <a:gd name="connsiteX1" fmla="*/ 177737 w 171450"/>
                <a:gd name="connsiteY1" fmla="*/ 0 h 57150"/>
                <a:gd name="connsiteX2" fmla="*/ 177737 w 171450"/>
                <a:gd name="connsiteY2" fmla="*/ 59246 h 57150"/>
                <a:gd name="connsiteX3" fmla="*/ 0 w 171450"/>
                <a:gd name="connsiteY3" fmla="*/ 59246 h 57150"/>
                <a:gd name="connsiteX4" fmla="*/ 0 w 17145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57150">
                  <a:moveTo>
                    <a:pt x="0" y="0"/>
                  </a:moveTo>
                  <a:lnTo>
                    <a:pt x="177737" y="0"/>
                  </a:lnTo>
                  <a:lnTo>
                    <a:pt x="177737" y="59246"/>
                  </a:lnTo>
                  <a:lnTo>
                    <a:pt x="0" y="59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7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96165" y="1007629"/>
              <a:ext cx="109597" cy="169093"/>
            </a:xfrm>
            <a:custGeom>
              <a:avLst/>
              <a:gdLst>
                <a:gd name="connsiteX0" fmla="*/ 305874 w 333375"/>
                <a:gd name="connsiteY0" fmla="*/ 519901 h 514350"/>
                <a:gd name="connsiteX1" fmla="*/ 280443 w 333375"/>
                <a:gd name="connsiteY1" fmla="*/ 505518 h 514350"/>
                <a:gd name="connsiteX2" fmla="*/ 4218 w 333375"/>
                <a:gd name="connsiteY2" fmla="*/ 44889 h 514350"/>
                <a:gd name="connsiteX3" fmla="*/ 14409 w 333375"/>
                <a:gd name="connsiteY3" fmla="*/ 4218 h 514350"/>
                <a:gd name="connsiteX4" fmla="*/ 55081 w 333375"/>
                <a:gd name="connsiteY4" fmla="*/ 14409 h 514350"/>
                <a:gd name="connsiteX5" fmla="*/ 55081 w 333375"/>
                <a:gd name="connsiteY5" fmla="*/ 14409 h 514350"/>
                <a:gd name="connsiteX6" fmla="*/ 331306 w 333375"/>
                <a:gd name="connsiteY6" fmla="*/ 475038 h 514350"/>
                <a:gd name="connsiteX7" fmla="*/ 321305 w 333375"/>
                <a:gd name="connsiteY7" fmla="*/ 515615 h 514350"/>
                <a:gd name="connsiteX8" fmla="*/ 305874 w 333375"/>
                <a:gd name="connsiteY8" fmla="*/ 51990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514350">
                  <a:moveTo>
                    <a:pt x="305874" y="519901"/>
                  </a:moveTo>
                  <a:cubicBezTo>
                    <a:pt x="295492" y="519901"/>
                    <a:pt x="285777" y="514472"/>
                    <a:pt x="280443" y="505518"/>
                  </a:cubicBezTo>
                  <a:lnTo>
                    <a:pt x="4218" y="44889"/>
                  </a:lnTo>
                  <a:cubicBezTo>
                    <a:pt x="-4164" y="30888"/>
                    <a:pt x="312" y="12695"/>
                    <a:pt x="14409" y="4218"/>
                  </a:cubicBezTo>
                  <a:cubicBezTo>
                    <a:pt x="28411" y="-4164"/>
                    <a:pt x="46604" y="312"/>
                    <a:pt x="55081" y="14409"/>
                  </a:cubicBezTo>
                  <a:lnTo>
                    <a:pt x="55081" y="14409"/>
                  </a:lnTo>
                  <a:lnTo>
                    <a:pt x="331306" y="475038"/>
                  </a:lnTo>
                  <a:cubicBezTo>
                    <a:pt x="339783" y="489040"/>
                    <a:pt x="335307" y="507233"/>
                    <a:pt x="321305" y="515615"/>
                  </a:cubicBezTo>
                  <a:cubicBezTo>
                    <a:pt x="316638" y="518377"/>
                    <a:pt x="311304" y="519901"/>
                    <a:pt x="305874" y="519901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26172" y="1159036"/>
              <a:ext cx="78284" cy="125254"/>
            </a:xfrm>
            <a:custGeom>
              <a:avLst/>
              <a:gdLst>
                <a:gd name="connsiteX0" fmla="*/ 29623 w 238125"/>
                <a:gd name="connsiteY0" fmla="*/ 381866 h 381000"/>
                <a:gd name="connsiteX1" fmla="*/ 0 w 238125"/>
                <a:gd name="connsiteY1" fmla="*/ 352338 h 381000"/>
                <a:gd name="connsiteX2" fmla="*/ 4000 w 238125"/>
                <a:gd name="connsiteY2" fmla="*/ 337479 h 381000"/>
                <a:gd name="connsiteX3" fmla="*/ 188786 w 238125"/>
                <a:gd name="connsiteY3" fmla="*/ 14867 h 381000"/>
                <a:gd name="connsiteX4" fmla="*/ 229171 w 238125"/>
                <a:gd name="connsiteY4" fmla="*/ 3913 h 381000"/>
                <a:gd name="connsiteX5" fmla="*/ 240125 w 238125"/>
                <a:gd name="connsiteY5" fmla="*/ 44300 h 381000"/>
                <a:gd name="connsiteX6" fmla="*/ 55340 w 238125"/>
                <a:gd name="connsiteY6" fmla="*/ 366911 h 381000"/>
                <a:gd name="connsiteX7" fmla="*/ 29623 w 238125"/>
                <a:gd name="connsiteY7" fmla="*/ 38186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25" h="381000">
                  <a:moveTo>
                    <a:pt x="29623" y="381866"/>
                  </a:moveTo>
                  <a:cubicBezTo>
                    <a:pt x="13335" y="381866"/>
                    <a:pt x="0" y="368721"/>
                    <a:pt x="0" y="352338"/>
                  </a:cubicBezTo>
                  <a:cubicBezTo>
                    <a:pt x="0" y="347099"/>
                    <a:pt x="1333" y="341956"/>
                    <a:pt x="4000" y="337479"/>
                  </a:cubicBezTo>
                  <a:lnTo>
                    <a:pt x="188786" y="14867"/>
                  </a:lnTo>
                  <a:cubicBezTo>
                    <a:pt x="196882" y="675"/>
                    <a:pt x="214979" y="-4183"/>
                    <a:pt x="229171" y="3913"/>
                  </a:cubicBezTo>
                  <a:cubicBezTo>
                    <a:pt x="243364" y="12010"/>
                    <a:pt x="248221" y="30107"/>
                    <a:pt x="240125" y="44300"/>
                  </a:cubicBezTo>
                  <a:lnTo>
                    <a:pt x="55340" y="366911"/>
                  </a:lnTo>
                  <a:cubicBezTo>
                    <a:pt x="50101" y="376246"/>
                    <a:pt x="40291" y="381866"/>
                    <a:pt x="29623" y="381866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686975" y="1159092"/>
              <a:ext cx="200406" cy="25051"/>
            </a:xfrm>
            <a:custGeom>
              <a:avLst/>
              <a:gdLst>
                <a:gd name="connsiteX0" fmla="*/ 588289 w 609600"/>
                <a:gd name="connsiteY0" fmla="*/ 81083 h 76200"/>
                <a:gd name="connsiteX1" fmla="*/ 587051 w 609600"/>
                <a:gd name="connsiteY1" fmla="*/ 81083 h 76200"/>
                <a:gd name="connsiteX2" fmla="*/ 28409 w 609600"/>
                <a:gd name="connsiteY2" fmla="*/ 59080 h 76200"/>
                <a:gd name="connsiteX3" fmla="*/ 25 w 609600"/>
                <a:gd name="connsiteY3" fmla="*/ 28410 h 76200"/>
                <a:gd name="connsiteX4" fmla="*/ 30695 w 609600"/>
                <a:gd name="connsiteY4" fmla="*/ 25 h 76200"/>
                <a:gd name="connsiteX5" fmla="*/ 589337 w 609600"/>
                <a:gd name="connsiteY5" fmla="*/ 21933 h 76200"/>
                <a:gd name="connsiteX6" fmla="*/ 618388 w 609600"/>
                <a:gd name="connsiteY6" fmla="*/ 52032 h 76200"/>
                <a:gd name="connsiteX7" fmla="*/ 588289 w 609600"/>
                <a:gd name="connsiteY7" fmla="*/ 8108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76200">
                  <a:moveTo>
                    <a:pt x="588289" y="81083"/>
                  </a:moveTo>
                  <a:lnTo>
                    <a:pt x="587051" y="81083"/>
                  </a:lnTo>
                  <a:lnTo>
                    <a:pt x="28409" y="59080"/>
                  </a:lnTo>
                  <a:cubicBezTo>
                    <a:pt x="12122" y="58413"/>
                    <a:pt x="-642" y="44697"/>
                    <a:pt x="25" y="28410"/>
                  </a:cubicBezTo>
                  <a:cubicBezTo>
                    <a:pt x="692" y="12122"/>
                    <a:pt x="14408" y="-642"/>
                    <a:pt x="30695" y="25"/>
                  </a:cubicBezTo>
                  <a:lnTo>
                    <a:pt x="589337" y="21933"/>
                  </a:lnTo>
                  <a:cubicBezTo>
                    <a:pt x="605624" y="22218"/>
                    <a:pt x="618674" y="35744"/>
                    <a:pt x="618388" y="52032"/>
                  </a:cubicBezTo>
                  <a:cubicBezTo>
                    <a:pt x="618102" y="68319"/>
                    <a:pt x="604577" y="81368"/>
                    <a:pt x="588289" y="81083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04409" y="1079032"/>
              <a:ext cx="178487" cy="178487"/>
            </a:xfrm>
            <a:custGeom>
              <a:avLst/>
              <a:gdLst>
                <a:gd name="connsiteX0" fmla="*/ 0 w 542925"/>
                <a:gd name="connsiteY0" fmla="*/ 275939 h 542925"/>
                <a:gd name="connsiteX1" fmla="*/ 275939 w 542925"/>
                <a:gd name="connsiteY1" fmla="*/ 551879 h 542925"/>
                <a:gd name="connsiteX2" fmla="*/ 551879 w 542925"/>
                <a:gd name="connsiteY2" fmla="*/ 275939 h 542925"/>
                <a:gd name="connsiteX3" fmla="*/ 275939 w 542925"/>
                <a:gd name="connsiteY3" fmla="*/ 0 h 542925"/>
                <a:gd name="connsiteX4" fmla="*/ 0 w 542925"/>
                <a:gd name="connsiteY4" fmla="*/ 275939 h 542925"/>
                <a:gd name="connsiteX5" fmla="*/ 0 w 542925"/>
                <a:gd name="connsiteY5" fmla="*/ 27593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25" h="542925">
                  <a:moveTo>
                    <a:pt x="0" y="275939"/>
                  </a:moveTo>
                  <a:cubicBezTo>
                    <a:pt x="0" y="428339"/>
                    <a:pt x="123539" y="551879"/>
                    <a:pt x="275939" y="551879"/>
                  </a:cubicBezTo>
                  <a:cubicBezTo>
                    <a:pt x="428339" y="551879"/>
                    <a:pt x="551879" y="428339"/>
                    <a:pt x="551879" y="275939"/>
                  </a:cubicBezTo>
                  <a:cubicBezTo>
                    <a:pt x="551879" y="123539"/>
                    <a:pt x="428339" y="0"/>
                    <a:pt x="275939" y="0"/>
                  </a:cubicBezTo>
                  <a:cubicBezTo>
                    <a:pt x="123539" y="0"/>
                    <a:pt x="0" y="123444"/>
                    <a:pt x="0" y="275939"/>
                  </a:cubicBezTo>
                  <a:cubicBezTo>
                    <a:pt x="0" y="275844"/>
                    <a:pt x="0" y="275939"/>
                    <a:pt x="0" y="275939"/>
                  </a:cubicBezTo>
                  <a:close/>
                </a:path>
              </a:pathLst>
            </a:custGeom>
            <a:solidFill>
              <a:srgbClr val="00E7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94670" y="1069294"/>
              <a:ext cx="200406" cy="200406"/>
            </a:xfrm>
            <a:custGeom>
              <a:avLst/>
              <a:gdLst>
                <a:gd name="connsiteX0" fmla="*/ 305562 w 609600"/>
                <a:gd name="connsiteY0" fmla="*/ 611029 h 609600"/>
                <a:gd name="connsiteX1" fmla="*/ 0 w 609600"/>
                <a:gd name="connsiteY1" fmla="*/ 305467 h 609600"/>
                <a:gd name="connsiteX2" fmla="*/ 305562 w 609600"/>
                <a:gd name="connsiteY2" fmla="*/ 0 h 609600"/>
                <a:gd name="connsiteX3" fmla="*/ 611124 w 609600"/>
                <a:gd name="connsiteY3" fmla="*/ 305562 h 609600"/>
                <a:gd name="connsiteX4" fmla="*/ 611124 w 609600"/>
                <a:gd name="connsiteY4" fmla="*/ 305562 h 609600"/>
                <a:gd name="connsiteX5" fmla="*/ 305562 w 609600"/>
                <a:gd name="connsiteY5" fmla="*/ 611029 h 609600"/>
                <a:gd name="connsiteX6" fmla="*/ 305562 w 609600"/>
                <a:gd name="connsiteY6" fmla="*/ 59150 h 609600"/>
                <a:gd name="connsiteX7" fmla="*/ 59150 w 609600"/>
                <a:gd name="connsiteY7" fmla="*/ 305562 h 609600"/>
                <a:gd name="connsiteX8" fmla="*/ 305562 w 609600"/>
                <a:gd name="connsiteY8" fmla="*/ 551974 h 609600"/>
                <a:gd name="connsiteX9" fmla="*/ 551974 w 609600"/>
                <a:gd name="connsiteY9" fmla="*/ 305562 h 609600"/>
                <a:gd name="connsiteX10" fmla="*/ 551974 w 609600"/>
                <a:gd name="connsiteY10" fmla="*/ 305562 h 609600"/>
                <a:gd name="connsiteX11" fmla="*/ 305562 w 609600"/>
                <a:gd name="connsiteY11" fmla="*/ 5915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600" h="609600">
                  <a:moveTo>
                    <a:pt x="305562" y="611029"/>
                  </a:moveTo>
                  <a:cubicBezTo>
                    <a:pt x="136874" y="611029"/>
                    <a:pt x="0" y="474250"/>
                    <a:pt x="0" y="305467"/>
                  </a:cubicBezTo>
                  <a:cubicBezTo>
                    <a:pt x="0" y="136684"/>
                    <a:pt x="136874" y="0"/>
                    <a:pt x="305562" y="0"/>
                  </a:cubicBezTo>
                  <a:cubicBezTo>
                    <a:pt x="474250" y="0"/>
                    <a:pt x="611124" y="136779"/>
                    <a:pt x="611124" y="305562"/>
                  </a:cubicBezTo>
                  <a:lnTo>
                    <a:pt x="611124" y="305562"/>
                  </a:lnTo>
                  <a:cubicBezTo>
                    <a:pt x="610838" y="474155"/>
                    <a:pt x="474250" y="610838"/>
                    <a:pt x="305562" y="611029"/>
                  </a:cubicBezTo>
                  <a:close/>
                  <a:moveTo>
                    <a:pt x="305562" y="59150"/>
                  </a:moveTo>
                  <a:cubicBezTo>
                    <a:pt x="169450" y="59150"/>
                    <a:pt x="59150" y="169450"/>
                    <a:pt x="59150" y="305562"/>
                  </a:cubicBezTo>
                  <a:cubicBezTo>
                    <a:pt x="59150" y="441674"/>
                    <a:pt x="169450" y="551974"/>
                    <a:pt x="305562" y="551974"/>
                  </a:cubicBezTo>
                  <a:cubicBezTo>
                    <a:pt x="441674" y="551974"/>
                    <a:pt x="551974" y="441674"/>
                    <a:pt x="551974" y="305562"/>
                  </a:cubicBezTo>
                  <a:lnTo>
                    <a:pt x="551974" y="305562"/>
                  </a:lnTo>
                  <a:cubicBezTo>
                    <a:pt x="551783" y="169545"/>
                    <a:pt x="441579" y="59341"/>
                    <a:pt x="305562" y="59150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44068" y="937433"/>
              <a:ext cx="21919" cy="21919"/>
            </a:xfrm>
            <a:custGeom>
              <a:avLst/>
              <a:gdLst>
                <a:gd name="connsiteX0" fmla="*/ 0 w 66675"/>
                <a:gd name="connsiteY0" fmla="*/ 33433 h 66675"/>
                <a:gd name="connsiteX1" fmla="*/ 33338 w 66675"/>
                <a:gd name="connsiteY1" fmla="*/ 66770 h 66675"/>
                <a:gd name="connsiteX2" fmla="*/ 66675 w 66675"/>
                <a:gd name="connsiteY2" fmla="*/ 33433 h 66675"/>
                <a:gd name="connsiteX3" fmla="*/ 66675 w 66675"/>
                <a:gd name="connsiteY3" fmla="*/ 33338 h 66675"/>
                <a:gd name="connsiteX4" fmla="*/ 33338 w 66675"/>
                <a:gd name="connsiteY4" fmla="*/ 0 h 66675"/>
                <a:gd name="connsiteX5" fmla="*/ 0 w 66675"/>
                <a:gd name="connsiteY5" fmla="*/ 3343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66675">
                  <a:moveTo>
                    <a:pt x="0" y="33433"/>
                  </a:moveTo>
                  <a:cubicBezTo>
                    <a:pt x="0" y="51816"/>
                    <a:pt x="14859" y="66770"/>
                    <a:pt x="33338" y="66770"/>
                  </a:cubicBezTo>
                  <a:cubicBezTo>
                    <a:pt x="51816" y="66770"/>
                    <a:pt x="66675" y="51911"/>
                    <a:pt x="66675" y="33433"/>
                  </a:cubicBezTo>
                  <a:cubicBezTo>
                    <a:pt x="66675" y="33433"/>
                    <a:pt x="66675" y="33433"/>
                    <a:pt x="66675" y="33338"/>
                  </a:cubicBezTo>
                  <a:cubicBezTo>
                    <a:pt x="66675" y="14954"/>
                    <a:pt x="51721" y="0"/>
                    <a:pt x="33338" y="0"/>
                  </a:cubicBezTo>
                  <a:cubicBezTo>
                    <a:pt x="14859" y="95"/>
                    <a:pt x="0" y="14954"/>
                    <a:pt x="0" y="33433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892462" y="1137181"/>
              <a:ext cx="21919" cy="21919"/>
            </a:xfrm>
            <a:custGeom>
              <a:avLst/>
              <a:gdLst>
                <a:gd name="connsiteX0" fmla="*/ 0 w 66675"/>
                <a:gd name="connsiteY0" fmla="*/ 33433 h 66675"/>
                <a:gd name="connsiteX1" fmla="*/ 33338 w 66675"/>
                <a:gd name="connsiteY1" fmla="*/ 66770 h 66675"/>
                <a:gd name="connsiteX2" fmla="*/ 66675 w 66675"/>
                <a:gd name="connsiteY2" fmla="*/ 33433 h 66675"/>
                <a:gd name="connsiteX3" fmla="*/ 66675 w 66675"/>
                <a:gd name="connsiteY3" fmla="*/ 33338 h 66675"/>
                <a:gd name="connsiteX4" fmla="*/ 33338 w 66675"/>
                <a:gd name="connsiteY4" fmla="*/ 0 h 66675"/>
                <a:gd name="connsiteX5" fmla="*/ 0 w 66675"/>
                <a:gd name="connsiteY5" fmla="*/ 33433 h 66675"/>
                <a:gd name="connsiteX6" fmla="*/ 0 w 66675"/>
                <a:gd name="connsiteY6" fmla="*/ 3343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0" y="33433"/>
                  </a:moveTo>
                  <a:cubicBezTo>
                    <a:pt x="0" y="51816"/>
                    <a:pt x="14859" y="66770"/>
                    <a:pt x="33338" y="66770"/>
                  </a:cubicBezTo>
                  <a:cubicBezTo>
                    <a:pt x="51721" y="66770"/>
                    <a:pt x="66675" y="51911"/>
                    <a:pt x="66675" y="33433"/>
                  </a:cubicBezTo>
                  <a:cubicBezTo>
                    <a:pt x="66675" y="33433"/>
                    <a:pt x="66675" y="33338"/>
                    <a:pt x="66675" y="33338"/>
                  </a:cubicBezTo>
                  <a:cubicBezTo>
                    <a:pt x="66675" y="14954"/>
                    <a:pt x="51816" y="0"/>
                    <a:pt x="33338" y="0"/>
                  </a:cubicBezTo>
                  <a:cubicBezTo>
                    <a:pt x="14954" y="95"/>
                    <a:pt x="95" y="14954"/>
                    <a:pt x="0" y="33433"/>
                  </a:cubicBezTo>
                  <a:cubicBezTo>
                    <a:pt x="0" y="33433"/>
                    <a:pt x="0" y="33433"/>
                    <a:pt x="0" y="33433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47684" y="1118581"/>
              <a:ext cx="21919" cy="21919"/>
            </a:xfrm>
            <a:custGeom>
              <a:avLst/>
              <a:gdLst>
                <a:gd name="connsiteX0" fmla="*/ 0 w 66675"/>
                <a:gd name="connsiteY0" fmla="*/ 33338 h 66675"/>
                <a:gd name="connsiteX1" fmla="*/ 33338 w 66675"/>
                <a:gd name="connsiteY1" fmla="*/ 66675 h 66675"/>
                <a:gd name="connsiteX2" fmla="*/ 66675 w 66675"/>
                <a:gd name="connsiteY2" fmla="*/ 33338 h 66675"/>
                <a:gd name="connsiteX3" fmla="*/ 66675 w 66675"/>
                <a:gd name="connsiteY3" fmla="*/ 33338 h 66675"/>
                <a:gd name="connsiteX4" fmla="*/ 33338 w 66675"/>
                <a:gd name="connsiteY4" fmla="*/ 0 h 66675"/>
                <a:gd name="connsiteX5" fmla="*/ 0 w 66675"/>
                <a:gd name="connsiteY5" fmla="*/ 33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66675">
                  <a:moveTo>
                    <a:pt x="0" y="33338"/>
                  </a:moveTo>
                  <a:cubicBezTo>
                    <a:pt x="0" y="51721"/>
                    <a:pt x="14954" y="66675"/>
                    <a:pt x="33338" y="66675"/>
                  </a:cubicBezTo>
                  <a:cubicBezTo>
                    <a:pt x="51721" y="66675"/>
                    <a:pt x="66675" y="51721"/>
                    <a:pt x="66675" y="33338"/>
                  </a:cubicBezTo>
                  <a:lnTo>
                    <a:pt x="66675" y="33338"/>
                  </a:lnTo>
                  <a:cubicBezTo>
                    <a:pt x="66675" y="14954"/>
                    <a:pt x="51721" y="0"/>
                    <a:pt x="33338" y="0"/>
                  </a:cubicBezTo>
                  <a:cubicBezTo>
                    <a:pt x="14859" y="0"/>
                    <a:pt x="0" y="14859"/>
                    <a:pt x="0" y="33338"/>
                  </a:cubicBezTo>
                  <a:close/>
                </a:path>
              </a:pathLst>
            </a:custGeom>
            <a:solidFill>
              <a:srgbClr val="259E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200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24171" y="4044485"/>
            <a:ext cx="8241021" cy="1778377"/>
            <a:chOff x="1691288" y="2882443"/>
            <a:chExt cx="8241021" cy="1778377"/>
          </a:xfrm>
        </p:grpSpPr>
        <p:sp>
          <p:nvSpPr>
            <p:cNvPr id="34" name="矩形 33"/>
            <p:cNvSpPr/>
            <p:nvPr/>
          </p:nvSpPr>
          <p:spPr>
            <a:xfrm>
              <a:off x="6195709" y="2882443"/>
              <a:ext cx="3736600" cy="51379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kern="0" spc="300" dirty="0">
                  <a:solidFill>
                    <a:srgbClr val="4472C4"/>
                  </a:solidFill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主</a:t>
              </a:r>
              <a:r>
                <a:rPr kumimoji="0" lang="zh-CN" altLang="en-US" sz="2800" b="1" i="0" u="none" strike="noStrike" kern="0" cap="none" spc="30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 讲 人 ： </a:t>
              </a:r>
              <a:r>
                <a:rPr lang="zh-CN" altLang="en-US" sz="2800" b="1" kern="0" spc="300" dirty="0">
                  <a:solidFill>
                    <a:srgbClr val="4472C4"/>
                  </a:solidFill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杜 雨 铃</a:t>
              </a:r>
              <a:r>
                <a:rPr kumimoji="0" lang="zh-CN" altLang="en-US" sz="2800" b="1" i="0" u="none" strike="noStrike" kern="0" cap="none" spc="30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ea typeface="阿里巴巴普惠体 M" panose="00020600040101010101" pitchFamily="18" charset="-122"/>
                  <a:sym typeface="阿里巴巴普惠体 M" panose="00020600040101010101" pitchFamily="18" charset="-122"/>
                </a:rPr>
                <a:t> </a:t>
              </a:r>
              <a:endParaRPr kumimoji="0" lang="en-US" altLang="zh-CN" sz="2800" b="1" i="0" u="none" strike="noStrike" kern="0" cap="none" spc="30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阿里巴巴普惠体 M" panose="00020600040101010101" pitchFamily="18" charset="-122"/>
                <a:sym typeface="阿里巴巴普惠体 M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91288" y="4408058"/>
              <a:ext cx="65" cy="2527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 fontAlgn="base">
                <a:lnSpc>
                  <a:spcPct val="130000"/>
                </a:lnSpc>
                <a:defRPr/>
              </a:pPr>
              <a:endParaRPr kumimoji="0" lang="en-US" altLang="zh-CN" sz="140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" y="5821134"/>
            <a:ext cx="977812" cy="9227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9" y="5658713"/>
            <a:ext cx="5055605" cy="107197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" y="5661202"/>
            <a:ext cx="5411381" cy="114741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0" b="89820" l="5111" r="90000">
                        <a14:foregroundMark x1="5111" y1="38323" x2="5111" y2="38323"/>
                        <a14:foregroundMark x1="17333" y1="42515" x2="17333" y2="42515"/>
                        <a14:foregroundMark x1="18333" y1="46407" x2="18333" y2="46407"/>
                        <a14:foregroundMark x1="18444" y1="50898" x2="18444" y2="50898"/>
                        <a14:foregroundMark x1="17222" y1="36826" x2="17222" y2="36826"/>
                        <a14:foregroundMark x1="19889" y1="34132" x2="19889" y2="34132"/>
                        <a14:foregroundMark x1="15556" y1="38323" x2="15556" y2="38323"/>
                        <a14:foregroundMark x1="25667" y1="43713" x2="25667" y2="43713"/>
                        <a14:foregroundMark x1="30111" y1="46407" x2="30111" y2="46407"/>
                        <a14:foregroundMark x1="37222" y1="41018" x2="37222" y2="41018"/>
                        <a14:foregroundMark x1="51333" y1="36826" x2="51333" y2="36826"/>
                        <a14:foregroundMark x1="54667" y1="39222" x2="54667" y2="39222"/>
                        <a14:foregroundMark x1="61333" y1="41916" x2="61333" y2="41916"/>
                        <a14:foregroundMark x1="64667" y1="41018" x2="64667" y2="41018"/>
                        <a14:foregroundMark x1="73556" y1="33533" x2="73556" y2="33533"/>
                        <a14:foregroundMark x1="71444" y1="43413" x2="71444" y2="43413"/>
                        <a14:foregroundMark x1="72333" y1="47305" x2="72333" y2="47305"/>
                        <a14:foregroundMark x1="74778" y1="47305" x2="74778" y2="47305"/>
                        <a14:foregroundMark x1="75222" y1="41018" x2="75222" y2="41018"/>
                        <a14:foregroundMark x1="76889" y1="33533" x2="76889" y2="33533"/>
                        <a14:foregroundMark x1="82222" y1="34132" x2="82222" y2="34132"/>
                        <a14:foregroundMark x1="85778" y1="56886" x2="85778" y2="56886"/>
                        <a14:foregroundMark x1="50111" y1="47006" x2="50111" y2="47006"/>
                        <a14:foregroundMark x1="51222" y1="45210" x2="51222" y2="45210"/>
                        <a14:foregroundMark x1="51000" y1="47006" x2="51000" y2="47006"/>
                        <a14:foregroundMark x1="53444" y1="54192" x2="53444" y2="54192"/>
                        <a14:foregroundMark x1="55000" y1="44012" x2="55000" y2="44012"/>
                        <a14:backgroundMark x1="37778" y1="39521" x2="37778" y2="39521"/>
                        <a14:backgroundMark x1="17111" y1="44910" x2="17111" y2="44910"/>
                        <a14:backgroundMark x1="17778" y1="53593" x2="17778" y2="53593"/>
                        <a14:backgroundMark x1="8667" y1="49102" x2="8667" y2="49102"/>
                        <a14:backgroundMark x1="9889" y1="50299" x2="9889" y2="50299"/>
                        <a14:backgroundMark x1="10111" y1="42814" x2="10111" y2="42814"/>
                        <a14:backgroundMark x1="10111" y1="44012" x2="10111" y2="44012"/>
                        <a14:backgroundMark x1="65444" y1="36228" x2="65444" y2="36228"/>
                        <a14:backgroundMark x1="64111" y1="36826" x2="64111" y2="36826"/>
                        <a14:backgroundMark x1="64111" y1="40120" x2="64111" y2="40120"/>
                        <a14:backgroundMark x1="55333" y1="41018" x2="55333" y2="41018"/>
                        <a14:backgroundMark x1="84000" y1="44311" x2="84000" y2="44311"/>
                        <a14:backgroundMark x1="83667" y1="49701" x2="83667" y2="49701"/>
                        <a14:backgroundMark x1="85333" y1="53293" x2="85333" y2="53293"/>
                        <a14:backgroundMark x1="31000" y1="47305" x2="31000" y2="47305"/>
                        <a14:backgroundMark x1="50222" y1="45210" x2="50222" y2="45210"/>
                        <a14:backgroundMark x1="10111" y1="40719" x2="10111" y2="4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87" y="5427730"/>
            <a:ext cx="4511341" cy="167420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1141" y="1982641"/>
            <a:ext cx="286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4472C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海葵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张-1-自由图形-Freeform"/>
          <p:cNvSpPr/>
          <p:nvPr/>
        </p:nvSpPr>
        <p:spPr>
          <a:xfrm>
            <a:off x="62882" y="205322"/>
            <a:ext cx="6748706" cy="7050269"/>
          </a:xfrm>
          <a:custGeom>
            <a:avLst/>
            <a:gdLst>
              <a:gd name="connsiteX0" fmla="*/ 2875388 w 6415481"/>
              <a:gd name="connsiteY0" fmla="*/ 0 h 6742495"/>
              <a:gd name="connsiteX1" fmla="*/ 6415481 w 6415481"/>
              <a:gd name="connsiteY1" fmla="*/ 3540086 h 6742495"/>
              <a:gd name="connsiteX2" fmla="*/ 4410165 w 6415481"/>
              <a:gd name="connsiteY2" fmla="*/ 6731081 h 6742495"/>
              <a:gd name="connsiteX3" fmla="*/ 4384918 w 6415481"/>
              <a:gd name="connsiteY3" fmla="*/ 6742495 h 6742495"/>
              <a:gd name="connsiteX4" fmla="*/ 1365858 w 6415481"/>
              <a:gd name="connsiteY4" fmla="*/ 6742495 h 6742495"/>
              <a:gd name="connsiteX5" fmla="*/ 1340612 w 6415481"/>
              <a:gd name="connsiteY5" fmla="*/ 6731081 h 6742495"/>
              <a:gd name="connsiteX6" fmla="*/ 143680 w 6415481"/>
              <a:gd name="connsiteY6" fmla="*/ 5791910 h 6742495"/>
              <a:gd name="connsiteX7" fmla="*/ 0 w 6415481"/>
              <a:gd name="connsiteY7" fmla="*/ 5599769 h 6742495"/>
              <a:gd name="connsiteX8" fmla="*/ 0 w 6415481"/>
              <a:gd name="connsiteY8" fmla="*/ 1480403 h 6742495"/>
              <a:gd name="connsiteX9" fmla="*/ 143680 w 6415481"/>
              <a:gd name="connsiteY9" fmla="*/ 1288262 h 6742495"/>
              <a:gd name="connsiteX10" fmla="*/ 2875388 w 6415481"/>
              <a:gd name="connsiteY10" fmla="*/ 0 h 674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5481" h="6742495">
                <a:moveTo>
                  <a:pt x="2875388" y="0"/>
                </a:moveTo>
                <a:cubicBezTo>
                  <a:pt x="4830528" y="0"/>
                  <a:pt x="6415481" y="1584950"/>
                  <a:pt x="6415481" y="3540086"/>
                </a:cubicBezTo>
                <a:cubicBezTo>
                  <a:pt x="6415481" y="4945340"/>
                  <a:pt x="5596692" y="6159356"/>
                  <a:pt x="4410165" y="6731081"/>
                </a:cubicBezTo>
                <a:lnTo>
                  <a:pt x="4384918" y="6742495"/>
                </a:lnTo>
                <a:lnTo>
                  <a:pt x="1365858" y="6742495"/>
                </a:lnTo>
                <a:lnTo>
                  <a:pt x="1340612" y="6731081"/>
                </a:lnTo>
                <a:cubicBezTo>
                  <a:pt x="876319" y="6507363"/>
                  <a:pt x="468333" y="6185297"/>
                  <a:pt x="143680" y="5791910"/>
                </a:cubicBezTo>
                <a:lnTo>
                  <a:pt x="0" y="5599769"/>
                </a:lnTo>
                <a:lnTo>
                  <a:pt x="0" y="1480403"/>
                </a:lnTo>
                <a:lnTo>
                  <a:pt x="143680" y="1288262"/>
                </a:lnTo>
                <a:cubicBezTo>
                  <a:pt x="792986" y="501488"/>
                  <a:pt x="1775623" y="0"/>
                  <a:pt x="2875388" y="0"/>
                </a:cubicBezTo>
                <a:close/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张-3-椭圆-Oval"/>
          <p:cNvSpPr/>
          <p:nvPr/>
        </p:nvSpPr>
        <p:spPr>
          <a:xfrm>
            <a:off x="138588" y="1254397"/>
            <a:ext cx="5404081" cy="5209268"/>
          </a:xfrm>
          <a:prstGeom prst="ellips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张-4-弧形-Arc"/>
          <p:cNvSpPr/>
          <p:nvPr/>
        </p:nvSpPr>
        <p:spPr>
          <a:xfrm>
            <a:off x="432432" y="1602736"/>
            <a:ext cx="4760044" cy="4588452"/>
          </a:xfrm>
          <a:prstGeom prst="arc">
            <a:avLst>
              <a:gd name="adj1" fmla="val 10214044"/>
              <a:gd name="adj2" fmla="val 310579"/>
            </a:avLst>
          </a:prstGeom>
          <a:ln w="190500">
            <a:gradFill flip="none" rotWithShape="1">
              <a:gsLst>
                <a:gs pos="100000">
                  <a:schemeClr val="accent1">
                    <a:alpha val="4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8" name="张-5-弧形-Arc"/>
          <p:cNvSpPr/>
          <p:nvPr/>
        </p:nvSpPr>
        <p:spPr>
          <a:xfrm rot="10800000">
            <a:off x="432431" y="1602733"/>
            <a:ext cx="4760044" cy="4588452"/>
          </a:xfrm>
          <a:prstGeom prst="arc">
            <a:avLst>
              <a:gd name="adj1" fmla="val 10214044"/>
              <a:gd name="adj2" fmla="val 310579"/>
            </a:avLst>
          </a:prstGeom>
          <a:ln w="190500">
            <a:gradFill flip="none" rotWithShape="1">
              <a:gsLst>
                <a:gs pos="100000">
                  <a:schemeClr val="accent1">
                    <a:alpha val="4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9" name="张-6-椭圆-Oval"/>
          <p:cNvSpPr/>
          <p:nvPr/>
        </p:nvSpPr>
        <p:spPr>
          <a:xfrm>
            <a:off x="432432" y="1602734"/>
            <a:ext cx="4760039" cy="45884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9" name="张-18-组合-Group"/>
          <p:cNvGrpSpPr/>
          <p:nvPr/>
        </p:nvGrpSpPr>
        <p:grpSpPr>
          <a:xfrm>
            <a:off x="5432297" y="3722544"/>
            <a:ext cx="265768" cy="272975"/>
            <a:chOff x="5902644" y="1675598"/>
            <a:chExt cx="242796" cy="242796"/>
          </a:xfrm>
        </p:grpSpPr>
        <p:sp>
          <p:nvSpPr>
            <p:cNvPr id="60" name="张-18-1-椭圆-Oval"/>
            <p:cNvSpPr/>
            <p:nvPr/>
          </p:nvSpPr>
          <p:spPr>
            <a:xfrm>
              <a:off x="5902644" y="1675598"/>
              <a:ext cx="242796" cy="2427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张-18-2-椭圆-Oval"/>
            <p:cNvSpPr/>
            <p:nvPr/>
          </p:nvSpPr>
          <p:spPr>
            <a:xfrm>
              <a:off x="5952084" y="1725038"/>
              <a:ext cx="143916" cy="143916"/>
            </a:xfrm>
            <a:prstGeom prst="ellipse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80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2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4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5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99640" y="2376310"/>
            <a:ext cx="6092476" cy="3041299"/>
            <a:chOff x="6942352" y="2822683"/>
            <a:chExt cx="4590262" cy="1629846"/>
          </a:xfrm>
        </p:grpSpPr>
        <p:sp>
          <p:nvSpPr>
            <p:cNvPr id="55" name="张-14-自由图形-Freeform"/>
            <p:cNvSpPr/>
            <p:nvPr/>
          </p:nvSpPr>
          <p:spPr>
            <a:xfrm>
              <a:off x="6942352" y="2822683"/>
              <a:ext cx="4590262" cy="1629846"/>
            </a:xfrm>
            <a:custGeom>
              <a:avLst/>
              <a:gdLst>
                <a:gd name="connsiteX0" fmla="*/ 506901 w 4590262"/>
                <a:gd name="connsiteY0" fmla="*/ 0 h 1629846"/>
                <a:gd name="connsiteX1" fmla="*/ 4500653 w 4590262"/>
                <a:gd name="connsiteY1" fmla="*/ 0 h 1629846"/>
                <a:gd name="connsiteX2" fmla="*/ 4590262 w 4590262"/>
                <a:gd name="connsiteY2" fmla="*/ 89609 h 1629846"/>
                <a:gd name="connsiteX3" fmla="*/ 4590262 w 4590262"/>
                <a:gd name="connsiteY3" fmla="*/ 1540237 h 1629846"/>
                <a:gd name="connsiteX4" fmla="*/ 4500653 w 4590262"/>
                <a:gd name="connsiteY4" fmla="*/ 1629846 h 1629846"/>
                <a:gd name="connsiteX5" fmla="*/ 506901 w 4590262"/>
                <a:gd name="connsiteY5" fmla="*/ 1629846 h 1629846"/>
                <a:gd name="connsiteX6" fmla="*/ 417292 w 4590262"/>
                <a:gd name="connsiteY6" fmla="*/ 1540237 h 1629846"/>
                <a:gd name="connsiteX7" fmla="*/ 417292 w 4590262"/>
                <a:gd name="connsiteY7" fmla="*/ 964955 h 1629846"/>
                <a:gd name="connsiteX8" fmla="*/ 0 w 4590262"/>
                <a:gd name="connsiteY8" fmla="*/ 809974 h 1629846"/>
                <a:gd name="connsiteX9" fmla="*/ 417292 w 4590262"/>
                <a:gd name="connsiteY9" fmla="*/ 664773 h 1629846"/>
                <a:gd name="connsiteX10" fmla="*/ 417292 w 4590262"/>
                <a:gd name="connsiteY10" fmla="*/ 89609 h 1629846"/>
                <a:gd name="connsiteX11" fmla="*/ 506901 w 4590262"/>
                <a:gd name="connsiteY11" fmla="*/ 0 h 162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0262" h="1629846">
                  <a:moveTo>
                    <a:pt x="506901" y="0"/>
                  </a:moveTo>
                  <a:lnTo>
                    <a:pt x="4500653" y="0"/>
                  </a:lnTo>
                  <a:cubicBezTo>
                    <a:pt x="4550143" y="0"/>
                    <a:pt x="4590262" y="40119"/>
                    <a:pt x="4590262" y="89609"/>
                  </a:cubicBezTo>
                  <a:lnTo>
                    <a:pt x="4590262" y="1540237"/>
                  </a:lnTo>
                  <a:cubicBezTo>
                    <a:pt x="4590262" y="1589727"/>
                    <a:pt x="4550143" y="1629846"/>
                    <a:pt x="4500653" y="1629846"/>
                  </a:cubicBezTo>
                  <a:lnTo>
                    <a:pt x="506901" y="1629846"/>
                  </a:lnTo>
                  <a:cubicBezTo>
                    <a:pt x="457411" y="1629846"/>
                    <a:pt x="417292" y="1589727"/>
                    <a:pt x="417292" y="1540237"/>
                  </a:cubicBezTo>
                  <a:lnTo>
                    <a:pt x="417292" y="964955"/>
                  </a:lnTo>
                  <a:lnTo>
                    <a:pt x="0" y="809974"/>
                  </a:lnTo>
                  <a:lnTo>
                    <a:pt x="417292" y="664773"/>
                  </a:lnTo>
                  <a:lnTo>
                    <a:pt x="417292" y="89609"/>
                  </a:lnTo>
                  <a:cubicBezTo>
                    <a:pt x="417292" y="40119"/>
                    <a:pt x="457411" y="0"/>
                    <a:pt x="506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张-16-矩形-Rectangle"/>
            <p:cNvSpPr/>
            <p:nvPr/>
          </p:nvSpPr>
          <p:spPr>
            <a:xfrm>
              <a:off x="7659909" y="2968268"/>
              <a:ext cx="3825721" cy="139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accent1"/>
                  </a:solidFill>
                </a:rPr>
                <a:t>       </a:t>
              </a:r>
              <a:r>
                <a:rPr lang="zh-CN" altLang="en-US" sz="3200" dirty="0">
                  <a:solidFill>
                    <a:schemeClr val="accent1"/>
                  </a:solidFill>
                  <a:latin typeface="+mj-ea"/>
                  <a:ea typeface="+mj-ea"/>
                </a:rPr>
                <a:t>海葵属于动物界、刺胞动物门、珊瑚纲、六放珊瑚亚纲、海葵目，种类有</a:t>
              </a:r>
              <a:r>
                <a:rPr lang="en-US" altLang="zh-CN" sz="3200" dirty="0">
                  <a:solidFill>
                    <a:schemeClr val="accent1"/>
                  </a:solidFill>
                  <a:latin typeface="+mj-ea"/>
                  <a:ea typeface="+mj-ea"/>
                </a:rPr>
                <a:t>1000</a:t>
              </a:r>
              <a:r>
                <a:rPr lang="zh-CN" altLang="en-US" sz="3200" dirty="0">
                  <a:solidFill>
                    <a:schemeClr val="accent1"/>
                  </a:solidFill>
                  <a:latin typeface="+mj-ea"/>
                  <a:ea typeface="+mj-ea"/>
                </a:rPr>
                <a:t>余种</a:t>
              </a:r>
            </a:p>
          </p:txBody>
        </p:sp>
        <p:sp>
          <p:nvSpPr>
            <p:cNvPr id="58" name="张-17-自由图形-Freeform"/>
            <p:cNvSpPr>
              <a:spLocks noEditPoints="1"/>
            </p:cNvSpPr>
            <p:nvPr/>
          </p:nvSpPr>
          <p:spPr bwMode="auto">
            <a:xfrm>
              <a:off x="7864376" y="3032820"/>
              <a:ext cx="303598" cy="302589"/>
            </a:xfrm>
            <a:custGeom>
              <a:avLst/>
              <a:gdLst>
                <a:gd name="T0" fmla="*/ 1677 w 3290"/>
                <a:gd name="T1" fmla="*/ 188 h 3277"/>
                <a:gd name="T2" fmla="*/ 3028 w 3290"/>
                <a:gd name="T3" fmla="*/ 885 h 3277"/>
                <a:gd name="T4" fmla="*/ 1677 w 3290"/>
                <a:gd name="T5" fmla="*/ 1622 h 3277"/>
                <a:gd name="T6" fmla="*/ 253 w 3290"/>
                <a:gd name="T7" fmla="*/ 885 h 3277"/>
                <a:gd name="T8" fmla="*/ 1677 w 3290"/>
                <a:gd name="T9" fmla="*/ 188 h 3277"/>
                <a:gd name="T10" fmla="*/ 1677 w 3290"/>
                <a:gd name="T11" fmla="*/ 0 h 3277"/>
                <a:gd name="T12" fmla="*/ 1620 w 3290"/>
                <a:gd name="T13" fmla="*/ 16 h 3277"/>
                <a:gd name="T14" fmla="*/ 82 w 3290"/>
                <a:gd name="T15" fmla="*/ 770 h 3277"/>
                <a:gd name="T16" fmla="*/ 8 w 3290"/>
                <a:gd name="T17" fmla="*/ 885 h 3277"/>
                <a:gd name="T18" fmla="*/ 82 w 3290"/>
                <a:gd name="T19" fmla="*/ 999 h 3277"/>
                <a:gd name="T20" fmla="*/ 1612 w 3290"/>
                <a:gd name="T21" fmla="*/ 1794 h 3277"/>
                <a:gd name="T22" fmla="*/ 1669 w 3290"/>
                <a:gd name="T23" fmla="*/ 1810 h 3277"/>
                <a:gd name="T24" fmla="*/ 1735 w 3290"/>
                <a:gd name="T25" fmla="*/ 1794 h 3277"/>
                <a:gd name="T26" fmla="*/ 3200 w 3290"/>
                <a:gd name="T27" fmla="*/ 999 h 3277"/>
                <a:gd name="T28" fmla="*/ 3265 w 3290"/>
                <a:gd name="T29" fmla="*/ 885 h 3277"/>
                <a:gd name="T30" fmla="*/ 3191 w 3290"/>
                <a:gd name="T31" fmla="*/ 770 h 3277"/>
                <a:gd name="T32" fmla="*/ 1735 w 3290"/>
                <a:gd name="T33" fmla="*/ 16 h 3277"/>
                <a:gd name="T34" fmla="*/ 1677 w 3290"/>
                <a:gd name="T35" fmla="*/ 0 h 3277"/>
                <a:gd name="T36" fmla="*/ 1694 w 3290"/>
                <a:gd name="T37" fmla="*/ 2572 h 3277"/>
                <a:gd name="T38" fmla="*/ 1596 w 3290"/>
                <a:gd name="T39" fmla="*/ 2548 h 3277"/>
                <a:gd name="T40" fmla="*/ 57 w 3290"/>
                <a:gd name="T41" fmla="*/ 1696 h 3277"/>
                <a:gd name="T42" fmla="*/ 24 w 3290"/>
                <a:gd name="T43" fmla="*/ 1573 h 3277"/>
                <a:gd name="T44" fmla="*/ 147 w 3290"/>
                <a:gd name="T45" fmla="*/ 1532 h 3277"/>
                <a:gd name="T46" fmla="*/ 1686 w 3290"/>
                <a:gd name="T47" fmla="*/ 2384 h 3277"/>
                <a:gd name="T48" fmla="*/ 1710 w 3290"/>
                <a:gd name="T49" fmla="*/ 2384 h 3277"/>
                <a:gd name="T50" fmla="*/ 3150 w 3290"/>
                <a:gd name="T51" fmla="*/ 1565 h 3277"/>
                <a:gd name="T52" fmla="*/ 3216 w 3290"/>
                <a:gd name="T53" fmla="*/ 1556 h 3277"/>
                <a:gd name="T54" fmla="*/ 3273 w 3290"/>
                <a:gd name="T55" fmla="*/ 1597 h 3277"/>
                <a:gd name="T56" fmla="*/ 3281 w 3290"/>
                <a:gd name="T57" fmla="*/ 1663 h 3277"/>
                <a:gd name="T58" fmla="*/ 3240 w 3290"/>
                <a:gd name="T59" fmla="*/ 1720 h 3277"/>
                <a:gd name="T60" fmla="*/ 1800 w 3290"/>
                <a:gd name="T61" fmla="*/ 2540 h 3277"/>
                <a:gd name="T62" fmla="*/ 1694 w 3290"/>
                <a:gd name="T63" fmla="*/ 2572 h 3277"/>
                <a:gd name="T64" fmla="*/ 1694 w 3290"/>
                <a:gd name="T65" fmla="*/ 3277 h 3277"/>
                <a:gd name="T66" fmla="*/ 1596 w 3290"/>
                <a:gd name="T67" fmla="*/ 3252 h 3277"/>
                <a:gd name="T68" fmla="*/ 57 w 3290"/>
                <a:gd name="T69" fmla="*/ 2400 h 3277"/>
                <a:gd name="T70" fmla="*/ 16 w 3290"/>
                <a:gd name="T71" fmla="*/ 2343 h 3277"/>
                <a:gd name="T72" fmla="*/ 16 w 3290"/>
                <a:gd name="T73" fmla="*/ 2277 h 3277"/>
                <a:gd name="T74" fmla="*/ 139 w 3290"/>
                <a:gd name="T75" fmla="*/ 2245 h 3277"/>
                <a:gd name="T76" fmla="*/ 1677 w 3290"/>
                <a:gd name="T77" fmla="*/ 3097 h 3277"/>
                <a:gd name="T78" fmla="*/ 1702 w 3290"/>
                <a:gd name="T79" fmla="*/ 3097 h 3277"/>
                <a:gd name="T80" fmla="*/ 3142 w 3290"/>
                <a:gd name="T81" fmla="*/ 2277 h 3277"/>
                <a:gd name="T82" fmla="*/ 3208 w 3290"/>
                <a:gd name="T83" fmla="*/ 2269 h 3277"/>
                <a:gd name="T84" fmla="*/ 3265 w 3290"/>
                <a:gd name="T85" fmla="*/ 2310 h 3277"/>
                <a:gd name="T86" fmla="*/ 3281 w 3290"/>
                <a:gd name="T87" fmla="*/ 2376 h 3277"/>
                <a:gd name="T88" fmla="*/ 3240 w 3290"/>
                <a:gd name="T89" fmla="*/ 2433 h 3277"/>
                <a:gd name="T90" fmla="*/ 1800 w 3290"/>
                <a:gd name="T91" fmla="*/ 3252 h 3277"/>
                <a:gd name="T92" fmla="*/ 1694 w 3290"/>
                <a:gd name="T93" fmla="*/ 3277 h 3277"/>
                <a:gd name="T94" fmla="*/ 1694 w 3290"/>
                <a:gd name="T95" fmla="*/ 3277 h 3277"/>
                <a:gd name="T96" fmla="*/ 1694 w 3290"/>
                <a:gd name="T97" fmla="*/ 3277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0" h="3277">
                  <a:moveTo>
                    <a:pt x="1677" y="188"/>
                  </a:moveTo>
                  <a:cubicBezTo>
                    <a:pt x="3028" y="885"/>
                    <a:pt x="3028" y="885"/>
                    <a:pt x="3028" y="885"/>
                  </a:cubicBezTo>
                  <a:cubicBezTo>
                    <a:pt x="1677" y="1622"/>
                    <a:pt x="1677" y="1622"/>
                    <a:pt x="1677" y="1622"/>
                  </a:cubicBezTo>
                  <a:cubicBezTo>
                    <a:pt x="253" y="885"/>
                    <a:pt x="253" y="885"/>
                    <a:pt x="253" y="885"/>
                  </a:cubicBezTo>
                  <a:cubicBezTo>
                    <a:pt x="1677" y="188"/>
                    <a:pt x="1677" y="188"/>
                    <a:pt x="1677" y="188"/>
                  </a:cubicBezTo>
                  <a:close/>
                  <a:moveTo>
                    <a:pt x="1677" y="0"/>
                  </a:moveTo>
                  <a:cubicBezTo>
                    <a:pt x="1661" y="0"/>
                    <a:pt x="1637" y="8"/>
                    <a:pt x="1620" y="16"/>
                  </a:cubicBezTo>
                  <a:cubicBezTo>
                    <a:pt x="82" y="770"/>
                    <a:pt x="82" y="770"/>
                    <a:pt x="82" y="770"/>
                  </a:cubicBezTo>
                  <a:cubicBezTo>
                    <a:pt x="41" y="786"/>
                    <a:pt x="8" y="836"/>
                    <a:pt x="8" y="885"/>
                  </a:cubicBezTo>
                  <a:cubicBezTo>
                    <a:pt x="8" y="934"/>
                    <a:pt x="33" y="983"/>
                    <a:pt x="82" y="999"/>
                  </a:cubicBezTo>
                  <a:cubicBezTo>
                    <a:pt x="1612" y="1794"/>
                    <a:pt x="1612" y="1794"/>
                    <a:pt x="1612" y="1794"/>
                  </a:cubicBezTo>
                  <a:cubicBezTo>
                    <a:pt x="1628" y="1802"/>
                    <a:pt x="1653" y="1810"/>
                    <a:pt x="1669" y="1810"/>
                  </a:cubicBezTo>
                  <a:cubicBezTo>
                    <a:pt x="1694" y="1810"/>
                    <a:pt x="1710" y="1802"/>
                    <a:pt x="1735" y="1794"/>
                  </a:cubicBezTo>
                  <a:cubicBezTo>
                    <a:pt x="3200" y="999"/>
                    <a:pt x="3200" y="999"/>
                    <a:pt x="3200" y="999"/>
                  </a:cubicBezTo>
                  <a:cubicBezTo>
                    <a:pt x="3240" y="975"/>
                    <a:pt x="3265" y="934"/>
                    <a:pt x="3265" y="885"/>
                  </a:cubicBezTo>
                  <a:cubicBezTo>
                    <a:pt x="3265" y="836"/>
                    <a:pt x="3240" y="795"/>
                    <a:pt x="3191" y="770"/>
                  </a:cubicBezTo>
                  <a:cubicBezTo>
                    <a:pt x="1735" y="16"/>
                    <a:pt x="1735" y="16"/>
                    <a:pt x="1735" y="16"/>
                  </a:cubicBezTo>
                  <a:cubicBezTo>
                    <a:pt x="1718" y="8"/>
                    <a:pt x="1694" y="0"/>
                    <a:pt x="1677" y="0"/>
                  </a:cubicBezTo>
                  <a:close/>
                  <a:moveTo>
                    <a:pt x="1694" y="2572"/>
                  </a:moveTo>
                  <a:cubicBezTo>
                    <a:pt x="1661" y="2572"/>
                    <a:pt x="1628" y="2564"/>
                    <a:pt x="1596" y="2548"/>
                  </a:cubicBezTo>
                  <a:cubicBezTo>
                    <a:pt x="57" y="1696"/>
                    <a:pt x="57" y="1696"/>
                    <a:pt x="57" y="1696"/>
                  </a:cubicBezTo>
                  <a:cubicBezTo>
                    <a:pt x="16" y="1671"/>
                    <a:pt x="0" y="1614"/>
                    <a:pt x="24" y="1573"/>
                  </a:cubicBezTo>
                  <a:cubicBezTo>
                    <a:pt x="49" y="1532"/>
                    <a:pt x="98" y="1516"/>
                    <a:pt x="147" y="1532"/>
                  </a:cubicBezTo>
                  <a:cubicBezTo>
                    <a:pt x="1686" y="2384"/>
                    <a:pt x="1686" y="2384"/>
                    <a:pt x="1686" y="2384"/>
                  </a:cubicBezTo>
                  <a:cubicBezTo>
                    <a:pt x="1710" y="2384"/>
                    <a:pt x="1710" y="2384"/>
                    <a:pt x="1710" y="2384"/>
                  </a:cubicBezTo>
                  <a:cubicBezTo>
                    <a:pt x="3150" y="1565"/>
                    <a:pt x="3150" y="1565"/>
                    <a:pt x="3150" y="1565"/>
                  </a:cubicBezTo>
                  <a:cubicBezTo>
                    <a:pt x="3175" y="1556"/>
                    <a:pt x="3200" y="1548"/>
                    <a:pt x="3216" y="1556"/>
                  </a:cubicBezTo>
                  <a:cubicBezTo>
                    <a:pt x="3240" y="1565"/>
                    <a:pt x="3257" y="1581"/>
                    <a:pt x="3273" y="1597"/>
                  </a:cubicBezTo>
                  <a:cubicBezTo>
                    <a:pt x="3281" y="1622"/>
                    <a:pt x="3290" y="1647"/>
                    <a:pt x="3281" y="1663"/>
                  </a:cubicBezTo>
                  <a:cubicBezTo>
                    <a:pt x="3273" y="1688"/>
                    <a:pt x="3257" y="1704"/>
                    <a:pt x="3240" y="1720"/>
                  </a:cubicBezTo>
                  <a:cubicBezTo>
                    <a:pt x="1800" y="2540"/>
                    <a:pt x="1800" y="2540"/>
                    <a:pt x="1800" y="2540"/>
                  </a:cubicBezTo>
                  <a:cubicBezTo>
                    <a:pt x="1759" y="2564"/>
                    <a:pt x="1727" y="2572"/>
                    <a:pt x="1694" y="2572"/>
                  </a:cubicBezTo>
                  <a:close/>
                  <a:moveTo>
                    <a:pt x="1694" y="3277"/>
                  </a:moveTo>
                  <a:cubicBezTo>
                    <a:pt x="1661" y="3277"/>
                    <a:pt x="1628" y="3269"/>
                    <a:pt x="1596" y="3252"/>
                  </a:cubicBezTo>
                  <a:cubicBezTo>
                    <a:pt x="57" y="2400"/>
                    <a:pt x="57" y="2400"/>
                    <a:pt x="57" y="2400"/>
                  </a:cubicBezTo>
                  <a:cubicBezTo>
                    <a:pt x="33" y="2392"/>
                    <a:pt x="16" y="2369"/>
                    <a:pt x="16" y="2343"/>
                  </a:cubicBezTo>
                  <a:cubicBezTo>
                    <a:pt x="8" y="2318"/>
                    <a:pt x="8" y="2294"/>
                    <a:pt x="16" y="2277"/>
                  </a:cubicBezTo>
                  <a:cubicBezTo>
                    <a:pt x="41" y="2236"/>
                    <a:pt x="98" y="2220"/>
                    <a:pt x="139" y="2245"/>
                  </a:cubicBezTo>
                  <a:cubicBezTo>
                    <a:pt x="1677" y="3097"/>
                    <a:pt x="1677" y="3097"/>
                    <a:pt x="1677" y="3097"/>
                  </a:cubicBezTo>
                  <a:cubicBezTo>
                    <a:pt x="1702" y="3097"/>
                    <a:pt x="1702" y="3097"/>
                    <a:pt x="1702" y="3097"/>
                  </a:cubicBezTo>
                  <a:cubicBezTo>
                    <a:pt x="3142" y="2277"/>
                    <a:pt x="3142" y="2277"/>
                    <a:pt x="3142" y="2277"/>
                  </a:cubicBezTo>
                  <a:cubicBezTo>
                    <a:pt x="3167" y="2269"/>
                    <a:pt x="3191" y="2261"/>
                    <a:pt x="3208" y="2269"/>
                  </a:cubicBezTo>
                  <a:cubicBezTo>
                    <a:pt x="3232" y="2277"/>
                    <a:pt x="3249" y="2294"/>
                    <a:pt x="3265" y="2310"/>
                  </a:cubicBezTo>
                  <a:cubicBezTo>
                    <a:pt x="3281" y="2327"/>
                    <a:pt x="3281" y="2351"/>
                    <a:pt x="3281" y="2376"/>
                  </a:cubicBezTo>
                  <a:cubicBezTo>
                    <a:pt x="3273" y="2400"/>
                    <a:pt x="3257" y="2417"/>
                    <a:pt x="3240" y="2433"/>
                  </a:cubicBezTo>
                  <a:cubicBezTo>
                    <a:pt x="1800" y="3252"/>
                    <a:pt x="1800" y="3252"/>
                    <a:pt x="1800" y="3252"/>
                  </a:cubicBezTo>
                  <a:cubicBezTo>
                    <a:pt x="1759" y="3269"/>
                    <a:pt x="1727" y="3277"/>
                    <a:pt x="1694" y="3277"/>
                  </a:cubicBezTo>
                  <a:close/>
                  <a:moveTo>
                    <a:pt x="1694" y="3277"/>
                  </a:moveTo>
                  <a:cubicBezTo>
                    <a:pt x="1694" y="3277"/>
                    <a:pt x="1694" y="3277"/>
                    <a:pt x="1694" y="3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张-21-连接符-Line"/>
            <p:cNvCxnSpPr/>
            <p:nvPr/>
          </p:nvCxnSpPr>
          <p:spPr>
            <a:xfrm>
              <a:off x="7738029" y="3086648"/>
              <a:ext cx="0" cy="194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7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76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78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90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张-27-矩形-Rectangle"/>
          <p:cNvSpPr/>
          <p:nvPr/>
        </p:nvSpPr>
        <p:spPr>
          <a:xfrm>
            <a:off x="3821249" y="2053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海葵种属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2" name="张-28-矩形-Rectangle"/>
          <p:cNvSpPr/>
          <p:nvPr/>
        </p:nvSpPr>
        <p:spPr>
          <a:xfrm>
            <a:off x="5510076" y="2122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3" name="张-30-矩形-Rectangle"/>
          <p:cNvSpPr/>
          <p:nvPr/>
        </p:nvSpPr>
        <p:spPr>
          <a:xfrm>
            <a:off x="7573944" y="1975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4" name="张-31-矩形-Rectangle"/>
          <p:cNvSpPr/>
          <p:nvPr/>
        </p:nvSpPr>
        <p:spPr>
          <a:xfrm>
            <a:off x="9078469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8169" r="15278" b="23277"/>
          <a:stretch>
            <a:fillRect/>
          </a:stretch>
        </p:blipFill>
        <p:spPr>
          <a:xfrm>
            <a:off x="432427" y="1602733"/>
            <a:ext cx="4725593" cy="4588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文本框 7"/>
          <p:cNvSpPr txBox="1"/>
          <p:nvPr/>
        </p:nvSpPr>
        <p:spPr>
          <a:xfrm>
            <a:off x="6148723" y="1187234"/>
            <a:ext cx="604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1"/>
                </a:solidFill>
              </a:rPr>
              <a:t> “海底之花”</a:t>
            </a:r>
            <a:r>
              <a:rPr lang="en-US" altLang="zh-CN" sz="4800" b="1" dirty="0">
                <a:solidFill>
                  <a:schemeClr val="accent1"/>
                </a:solidFill>
              </a:rPr>
              <a:t>——</a:t>
            </a:r>
            <a:r>
              <a:rPr lang="zh-CN" altLang="en-US" sz="4800" b="1" dirty="0">
                <a:solidFill>
                  <a:schemeClr val="accent1"/>
                </a:solidFill>
              </a:rPr>
              <a:t>海葵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28650" y="1115839"/>
            <a:ext cx="5251039" cy="2569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66502" y="3873332"/>
            <a:ext cx="5251039" cy="2569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03893" y="1878275"/>
            <a:ext cx="44117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73588" y="2064800"/>
            <a:ext cx="4961163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又称拳头海葵，学名樱蕾篷锥海葵，英文名：</a:t>
            </a:r>
            <a:r>
              <a:rPr lang="en-US" altLang="zh-CN" sz="1600" dirty="0">
                <a:solidFill>
                  <a:schemeClr val="accent1"/>
                </a:solidFill>
              </a:rPr>
              <a:t>Bulb Anemone </a:t>
            </a:r>
            <a:r>
              <a:rPr lang="zh-CN" altLang="en-US" sz="1600" dirty="0">
                <a:solidFill>
                  <a:schemeClr val="accent1"/>
                </a:solidFill>
              </a:rPr>
              <a:t>；英文学名：</a:t>
            </a:r>
            <a:r>
              <a:rPr lang="en-US" altLang="zh-CN" sz="1600" dirty="0" err="1">
                <a:solidFill>
                  <a:schemeClr val="accent1"/>
                </a:solidFill>
              </a:rPr>
              <a:t>Entacmaea</a:t>
            </a:r>
            <a:r>
              <a:rPr lang="en-US" altLang="zh-CN" sz="1600" dirty="0">
                <a:solidFill>
                  <a:schemeClr val="accent1"/>
                </a:solidFill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</a:rPr>
              <a:t>quadricolor</a:t>
            </a:r>
            <a:r>
              <a:rPr lang="zh-CN" altLang="en-US" sz="1600" dirty="0">
                <a:solidFill>
                  <a:schemeClr val="accent1"/>
                </a:solidFill>
              </a:rPr>
              <a:t>。分布于印度洋、太平洋、红海到萨摩亚群岛。外形奇特、色彩艳丽、种类繁多，可作为观赏动物饲养。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03893" y="1878275"/>
            <a:ext cx="5382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7"/>
          <p:cNvSpPr txBox="1"/>
          <p:nvPr/>
        </p:nvSpPr>
        <p:spPr>
          <a:xfrm>
            <a:off x="7850581" y="3992940"/>
            <a:ext cx="168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公主海葵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341745" y="4635768"/>
            <a:ext cx="441175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11440" y="4822293"/>
            <a:ext cx="4961163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学名：</a:t>
            </a:r>
            <a:r>
              <a:rPr lang="en-US" altLang="zh-CN" sz="1600" dirty="0">
                <a:solidFill>
                  <a:schemeClr val="accent1"/>
                </a:solidFill>
              </a:rPr>
              <a:t>Heteractis </a:t>
            </a:r>
            <a:r>
              <a:rPr lang="en-US" altLang="zh-CN" sz="1600" dirty="0" err="1">
                <a:solidFill>
                  <a:schemeClr val="accent1"/>
                </a:solidFill>
              </a:rPr>
              <a:t>magnifica</a:t>
            </a:r>
            <a:r>
              <a:rPr lang="zh-CN" altLang="en-US" sz="1600" dirty="0">
                <a:solidFill>
                  <a:schemeClr val="accent1"/>
                </a:solidFill>
              </a:rPr>
              <a:t>。最靠近嘴的触角的下部是相同的颜色作为口服圆盘，但每个触手的远端部分所呈现的颜色有所不同。触角的颜色范围可以从红色、粉色、紫色、橙色、绿色，可作为观赏动物饲养。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41745" y="4635768"/>
            <a:ext cx="5382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1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42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张-27-矩形-Rectangle"/>
          <p:cNvSpPr/>
          <p:nvPr/>
        </p:nvSpPr>
        <p:spPr>
          <a:xfrm>
            <a:off x="3821249" y="2053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海葵种属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张-28-矩形-Rectangle"/>
          <p:cNvSpPr/>
          <p:nvPr/>
        </p:nvSpPr>
        <p:spPr>
          <a:xfrm>
            <a:off x="5168796" y="205322"/>
            <a:ext cx="1928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海葵丰富花“色”的来源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张-31-矩形-Rectangle"/>
          <p:cNvSpPr/>
          <p:nvPr/>
        </p:nvSpPr>
        <p:spPr>
          <a:xfrm>
            <a:off x="9259676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 b="34168"/>
          <a:stretch>
            <a:fillRect/>
          </a:stretch>
        </p:blipFill>
        <p:spPr>
          <a:xfrm>
            <a:off x="6066502" y="1131656"/>
            <a:ext cx="5251038" cy="2569711"/>
          </a:xfrm>
          <a:prstGeom prst="rect">
            <a:avLst/>
          </a:prstGeom>
        </p:spPr>
      </p:pic>
      <p:sp>
        <p:nvSpPr>
          <p:cNvPr id="48" name="文本框 7"/>
          <p:cNvSpPr txBox="1"/>
          <p:nvPr/>
        </p:nvSpPr>
        <p:spPr>
          <a:xfrm>
            <a:off x="2273412" y="1303998"/>
            <a:ext cx="167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奶嘴海葵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8" b="-1623"/>
          <a:stretch>
            <a:fillRect/>
          </a:stretch>
        </p:blipFill>
        <p:spPr>
          <a:xfrm>
            <a:off x="628650" y="3872077"/>
            <a:ext cx="5251038" cy="2627783"/>
          </a:xfrm>
          <a:prstGeom prst="rect">
            <a:avLst/>
          </a:prstGeom>
        </p:spPr>
      </p:pic>
      <p:sp>
        <p:nvSpPr>
          <p:cNvPr id="33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4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9" name="张-5-图片-Pictur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51" name="张-6-图片-Pictur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52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3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58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张-27-矩形-Rectangle"/>
          <p:cNvSpPr/>
          <p:nvPr/>
        </p:nvSpPr>
        <p:spPr>
          <a:xfrm>
            <a:off x="3821249" y="2053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海葵种属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0" name="张-28-矩形-Rectangle"/>
          <p:cNvSpPr/>
          <p:nvPr/>
        </p:nvSpPr>
        <p:spPr>
          <a:xfrm>
            <a:off x="5510076" y="2122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1" name="张-30-矩形-Rectangle"/>
          <p:cNvSpPr/>
          <p:nvPr/>
        </p:nvSpPr>
        <p:spPr>
          <a:xfrm>
            <a:off x="7573944" y="1975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2" name="张-31-矩形-Rectangle"/>
          <p:cNvSpPr/>
          <p:nvPr/>
        </p:nvSpPr>
        <p:spPr>
          <a:xfrm>
            <a:off x="9078469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/>
      <p:bldP spid="26" grpId="0"/>
      <p:bldP spid="28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7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8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9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10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11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sp>
        <p:nvSpPr>
          <p:cNvPr id="13" name="张-11-矩形-Rectangle"/>
          <p:cNvSpPr/>
          <p:nvPr/>
        </p:nvSpPr>
        <p:spPr>
          <a:xfrm>
            <a:off x="3581791" y="1681906"/>
            <a:ext cx="5189746" cy="4794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1" name="张-16-矩形-Rectangle"/>
          <p:cNvSpPr>
            <a:spLocks noChangeArrowheads="1"/>
          </p:cNvSpPr>
          <p:nvPr/>
        </p:nvSpPr>
        <p:spPr bwMode="auto">
          <a:xfrm>
            <a:off x="917591" y="4252577"/>
            <a:ext cx="1620957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共生藻类</a:t>
            </a:r>
          </a:p>
        </p:txBody>
      </p:sp>
      <p:pic>
        <p:nvPicPr>
          <p:cNvPr id="26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27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137" flipH="1">
            <a:off x="3603288" y="1311963"/>
            <a:ext cx="4861174" cy="3305599"/>
          </a:xfrm>
          <a:prstGeom prst="rect">
            <a:avLst/>
          </a:prstGeom>
        </p:spPr>
      </p:pic>
      <p:sp>
        <p:nvSpPr>
          <p:cNvPr id="20" name="张-15-连接符-Line"/>
          <p:cNvSpPr>
            <a:spLocks noChangeShapeType="1"/>
          </p:cNvSpPr>
          <p:nvPr/>
        </p:nvSpPr>
        <p:spPr bwMode="auto">
          <a:xfrm>
            <a:off x="7957890" y="2897271"/>
            <a:ext cx="3877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张-19-矩形-Rectangle"/>
          <p:cNvSpPr>
            <a:spLocks noChangeArrowheads="1"/>
          </p:cNvSpPr>
          <p:nvPr/>
        </p:nvSpPr>
        <p:spPr bwMode="auto">
          <a:xfrm>
            <a:off x="8827606" y="2829779"/>
            <a:ext cx="3057247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marR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自身组织中的色素</a:t>
            </a:r>
          </a:p>
        </p:txBody>
      </p:sp>
      <p:sp>
        <p:nvSpPr>
          <p:cNvPr id="29" name="文本框 7"/>
          <p:cNvSpPr txBox="1"/>
          <p:nvPr/>
        </p:nvSpPr>
        <p:spPr>
          <a:xfrm>
            <a:off x="2377426" y="841307"/>
            <a:ext cx="7962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</a:rPr>
              <a:t>海葵丰富绚丽的“花”色来源于？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130" y="2829779"/>
            <a:ext cx="137520" cy="134983"/>
          </a:xfrm>
          <a:prstGeom prst="rect">
            <a:avLst/>
          </a:prstGeom>
        </p:spPr>
      </p:pic>
      <p:sp>
        <p:nvSpPr>
          <p:cNvPr id="31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2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37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张-28-矩形-Rectangle"/>
          <p:cNvSpPr/>
          <p:nvPr/>
        </p:nvSpPr>
        <p:spPr>
          <a:xfrm>
            <a:off x="5070365" y="174754"/>
            <a:ext cx="2207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海葵丰富“花”色的来源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195" y="3573417"/>
            <a:ext cx="4791871" cy="3462828"/>
          </a:xfrm>
          <a:prstGeom prst="rect">
            <a:avLst/>
          </a:prstGeom>
        </p:spPr>
      </p:pic>
      <p:sp>
        <p:nvSpPr>
          <p:cNvPr id="40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1" name="张-31-矩形-Rectangle"/>
          <p:cNvSpPr/>
          <p:nvPr/>
        </p:nvSpPr>
        <p:spPr>
          <a:xfrm>
            <a:off x="9259676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张-18-连接符-Line"/>
          <p:cNvSpPr>
            <a:spLocks noChangeShapeType="1"/>
          </p:cNvSpPr>
          <p:nvPr/>
        </p:nvSpPr>
        <p:spPr bwMode="auto">
          <a:xfrm flipH="1">
            <a:off x="-1" y="4949072"/>
            <a:ext cx="4939645" cy="2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820" y="3776126"/>
            <a:ext cx="137520" cy="1349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257" y="4902092"/>
            <a:ext cx="137520" cy="134983"/>
          </a:xfrm>
          <a:prstGeom prst="rect">
            <a:avLst/>
          </a:prstGeom>
        </p:spPr>
      </p:pic>
      <p:sp>
        <p:nvSpPr>
          <p:cNvPr id="43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4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9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50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51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2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57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</a:p>
        </p:txBody>
      </p:sp>
      <p:sp>
        <p:nvSpPr>
          <p:cNvPr id="59" name="张-28-矩形-Rectangle"/>
          <p:cNvSpPr/>
          <p:nvPr/>
        </p:nvSpPr>
        <p:spPr>
          <a:xfrm>
            <a:off x="5510076" y="212266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丰富色彩的来源</a:t>
            </a:r>
          </a:p>
        </p:txBody>
      </p:sp>
      <p:sp>
        <p:nvSpPr>
          <p:cNvPr id="60" name="张-30-矩形-Rectangle"/>
          <p:cNvSpPr/>
          <p:nvPr/>
        </p:nvSpPr>
        <p:spPr>
          <a:xfrm>
            <a:off x="7573944" y="1975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1" name="张-31-矩形-Rectangle"/>
          <p:cNvSpPr/>
          <p:nvPr/>
        </p:nvSpPr>
        <p:spPr>
          <a:xfrm>
            <a:off x="9078469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  <p:bldP spid="2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张-1-自由图形-Freeform"/>
          <p:cNvSpPr/>
          <p:nvPr/>
        </p:nvSpPr>
        <p:spPr bwMode="auto">
          <a:xfrm>
            <a:off x="5906529" y="2148016"/>
            <a:ext cx="2772685" cy="4182372"/>
          </a:xfrm>
          <a:custGeom>
            <a:avLst/>
            <a:gdLst>
              <a:gd name="connsiteX0" fmla="*/ 0 w 1762872"/>
              <a:gd name="connsiteY0" fmla="*/ 0 h 2791198"/>
              <a:gd name="connsiteX1" fmla="*/ 46138 w 1762872"/>
              <a:gd name="connsiteY1" fmla="*/ 7423 h 2791198"/>
              <a:gd name="connsiteX2" fmla="*/ 88911 w 1762872"/>
              <a:gd name="connsiteY2" fmla="*/ 29995 h 2791198"/>
              <a:gd name="connsiteX3" fmla="*/ 1705581 w 1762872"/>
              <a:gd name="connsiteY3" fmla="*/ 1280231 h 2791198"/>
              <a:gd name="connsiteX4" fmla="*/ 1705581 w 1762872"/>
              <a:gd name="connsiteY4" fmla="*/ 1512220 h 2791198"/>
              <a:gd name="connsiteX5" fmla="*/ 88911 w 1762872"/>
              <a:gd name="connsiteY5" fmla="*/ 2761202 h 2791198"/>
              <a:gd name="connsiteX6" fmla="*/ 46138 w 1762872"/>
              <a:gd name="connsiteY6" fmla="*/ 2783774 h 2791198"/>
              <a:gd name="connsiteX7" fmla="*/ 0 w 1762872"/>
              <a:gd name="connsiteY7" fmla="*/ 2791198 h 2791198"/>
              <a:gd name="connsiteX8" fmla="*/ 0 w 1762872"/>
              <a:gd name="connsiteY8" fmla="*/ 0 h 27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872" h="2791198">
                <a:moveTo>
                  <a:pt x="0" y="0"/>
                </a:moveTo>
                <a:lnTo>
                  <a:pt x="46138" y="7423"/>
                </a:lnTo>
                <a:cubicBezTo>
                  <a:pt x="61283" y="12439"/>
                  <a:pt x="75762" y="19963"/>
                  <a:pt x="88911" y="29995"/>
                </a:cubicBezTo>
                <a:cubicBezTo>
                  <a:pt x="1705581" y="1280231"/>
                  <a:pt x="1705581" y="1280231"/>
                  <a:pt x="1705581" y="1280231"/>
                </a:cubicBezTo>
                <a:cubicBezTo>
                  <a:pt x="1781969" y="1339169"/>
                  <a:pt x="1781969" y="1454537"/>
                  <a:pt x="1705581" y="1512220"/>
                </a:cubicBezTo>
                <a:cubicBezTo>
                  <a:pt x="88911" y="2761202"/>
                  <a:pt x="88911" y="2761202"/>
                  <a:pt x="88911" y="2761202"/>
                </a:cubicBezTo>
                <a:cubicBezTo>
                  <a:pt x="75762" y="2771234"/>
                  <a:pt x="61283" y="2778758"/>
                  <a:pt x="46138" y="2783774"/>
                </a:cubicBezTo>
                <a:lnTo>
                  <a:pt x="0" y="2791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张-2-自由图形-Freeform"/>
          <p:cNvSpPr/>
          <p:nvPr/>
        </p:nvSpPr>
        <p:spPr bwMode="auto">
          <a:xfrm>
            <a:off x="3145263" y="2147972"/>
            <a:ext cx="2772685" cy="4182673"/>
          </a:xfrm>
          <a:custGeom>
            <a:avLst/>
            <a:gdLst>
              <a:gd name="connsiteX0" fmla="*/ 1762246 w 1762872"/>
              <a:gd name="connsiteY0" fmla="*/ 0 h 2791399"/>
              <a:gd name="connsiteX1" fmla="*/ 1762872 w 1762872"/>
              <a:gd name="connsiteY1" fmla="*/ 101 h 2791399"/>
              <a:gd name="connsiteX2" fmla="*/ 1762872 w 1762872"/>
              <a:gd name="connsiteY2" fmla="*/ 2791299 h 2791399"/>
              <a:gd name="connsiteX3" fmla="*/ 1762246 w 1762872"/>
              <a:gd name="connsiteY3" fmla="*/ 2791399 h 2791399"/>
              <a:gd name="connsiteX4" fmla="*/ 1672709 w 1762872"/>
              <a:gd name="connsiteY4" fmla="*/ 2761303 h 2791399"/>
              <a:gd name="connsiteX5" fmla="*/ 57291 w 1762872"/>
              <a:gd name="connsiteY5" fmla="*/ 1512321 h 2791399"/>
              <a:gd name="connsiteX6" fmla="*/ 57291 w 1762872"/>
              <a:gd name="connsiteY6" fmla="*/ 1280332 h 2791399"/>
              <a:gd name="connsiteX7" fmla="*/ 1672709 w 1762872"/>
              <a:gd name="connsiteY7" fmla="*/ 30096 h 2791399"/>
              <a:gd name="connsiteX8" fmla="*/ 1762246 w 1762872"/>
              <a:gd name="connsiteY8" fmla="*/ 0 h 27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872" h="2791399">
                <a:moveTo>
                  <a:pt x="1762246" y="0"/>
                </a:moveTo>
                <a:lnTo>
                  <a:pt x="1762872" y="101"/>
                </a:lnTo>
                <a:lnTo>
                  <a:pt x="1762872" y="2791299"/>
                </a:lnTo>
                <a:lnTo>
                  <a:pt x="1762246" y="2791399"/>
                </a:lnTo>
                <a:cubicBezTo>
                  <a:pt x="1730626" y="2791399"/>
                  <a:pt x="1699007" y="2781367"/>
                  <a:pt x="1672709" y="2761303"/>
                </a:cubicBezTo>
                <a:cubicBezTo>
                  <a:pt x="57291" y="1512321"/>
                  <a:pt x="57291" y="1512321"/>
                  <a:pt x="57291" y="1512321"/>
                </a:cubicBezTo>
                <a:cubicBezTo>
                  <a:pt x="-19097" y="1453384"/>
                  <a:pt x="-19097" y="1339270"/>
                  <a:pt x="57291" y="1280332"/>
                </a:cubicBezTo>
                <a:cubicBezTo>
                  <a:pt x="1672709" y="30096"/>
                  <a:pt x="1672709" y="30096"/>
                  <a:pt x="1672709" y="30096"/>
                </a:cubicBezTo>
                <a:cubicBezTo>
                  <a:pt x="1699007" y="10032"/>
                  <a:pt x="1730626" y="0"/>
                  <a:pt x="1762246" y="0"/>
                </a:cubicBezTo>
                <a:close/>
              </a:path>
            </a:pathLst>
          </a:custGeom>
          <a:solidFill>
            <a:schemeClr val="accent1"/>
          </a:solidFill>
          <a:ln w="15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张-3-组合-Group"/>
          <p:cNvGrpSpPr/>
          <p:nvPr/>
        </p:nvGrpSpPr>
        <p:grpSpPr>
          <a:xfrm>
            <a:off x="5318736" y="4473856"/>
            <a:ext cx="2388869" cy="691765"/>
            <a:chOff x="5431611" y="3198168"/>
            <a:chExt cx="1518842" cy="461665"/>
          </a:xfrm>
        </p:grpSpPr>
        <p:sp>
          <p:nvSpPr>
            <p:cNvPr id="21" name="张-3-1-矩形-Rectangle"/>
            <p:cNvSpPr/>
            <p:nvPr/>
          </p:nvSpPr>
          <p:spPr>
            <a:xfrm flipH="1">
              <a:off x="6765723" y="3198168"/>
              <a:ext cx="184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张-3-2-矩形-Rectangle"/>
            <p:cNvSpPr/>
            <p:nvPr/>
          </p:nvSpPr>
          <p:spPr>
            <a:xfrm>
              <a:off x="5431611" y="3198168"/>
              <a:ext cx="184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张-4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4" name="张-7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张-8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56" name="张-9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57" name="张-10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58" name="张-11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59" name="张-12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60" name="张-13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sp>
        <p:nvSpPr>
          <p:cNvPr id="61" name="张-14-文本框-TextBox"/>
          <p:cNvSpPr txBox="1"/>
          <p:nvPr/>
        </p:nvSpPr>
        <p:spPr bwMode="auto">
          <a:xfrm>
            <a:off x="221190" y="3792807"/>
            <a:ext cx="3317952" cy="67300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共生藻光合作用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2" name="张-15-文本框-TextBox"/>
          <p:cNvSpPr txBox="1"/>
          <p:nvPr/>
        </p:nvSpPr>
        <p:spPr bwMode="auto">
          <a:xfrm>
            <a:off x="8942978" y="3671487"/>
            <a:ext cx="3488449" cy="67300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触手捕食</a:t>
            </a:r>
          </a:p>
        </p:txBody>
      </p:sp>
      <p:sp>
        <p:nvSpPr>
          <p:cNvPr id="63" name="张-16-自由图形-Freeform"/>
          <p:cNvSpPr/>
          <p:nvPr/>
        </p:nvSpPr>
        <p:spPr>
          <a:xfrm>
            <a:off x="8679214" y="2929465"/>
            <a:ext cx="263764" cy="262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516" y="939"/>
                </a:moveTo>
                <a:cubicBezTo>
                  <a:pt x="21516" y="887"/>
                  <a:pt x="21516" y="887"/>
                  <a:pt x="21568" y="835"/>
                </a:cubicBezTo>
                <a:cubicBezTo>
                  <a:pt x="21568" y="835"/>
                  <a:pt x="21568" y="835"/>
                  <a:pt x="21568" y="783"/>
                </a:cubicBezTo>
                <a:cubicBezTo>
                  <a:pt x="21568" y="730"/>
                  <a:pt x="21568" y="730"/>
                  <a:pt x="21568" y="678"/>
                </a:cubicBezTo>
                <a:cubicBezTo>
                  <a:pt x="21568" y="678"/>
                  <a:pt x="21568" y="678"/>
                  <a:pt x="21568" y="626"/>
                </a:cubicBezTo>
                <a:cubicBezTo>
                  <a:pt x="21568" y="574"/>
                  <a:pt x="21568" y="574"/>
                  <a:pt x="21568" y="522"/>
                </a:cubicBezTo>
                <a:cubicBezTo>
                  <a:pt x="21568" y="522"/>
                  <a:pt x="21568" y="522"/>
                  <a:pt x="21568" y="522"/>
                </a:cubicBezTo>
                <a:cubicBezTo>
                  <a:pt x="21568" y="470"/>
                  <a:pt x="21568" y="470"/>
                  <a:pt x="21516" y="417"/>
                </a:cubicBezTo>
                <a:cubicBezTo>
                  <a:pt x="21516" y="417"/>
                  <a:pt x="21516" y="417"/>
                  <a:pt x="21516" y="365"/>
                </a:cubicBezTo>
                <a:cubicBezTo>
                  <a:pt x="21516" y="365"/>
                  <a:pt x="21516" y="313"/>
                  <a:pt x="21464" y="313"/>
                </a:cubicBezTo>
                <a:cubicBezTo>
                  <a:pt x="21464" y="313"/>
                  <a:pt x="21464" y="313"/>
                  <a:pt x="21464" y="261"/>
                </a:cubicBezTo>
                <a:cubicBezTo>
                  <a:pt x="21464" y="209"/>
                  <a:pt x="21412" y="209"/>
                  <a:pt x="21412" y="157"/>
                </a:cubicBezTo>
                <a:cubicBezTo>
                  <a:pt x="21412" y="157"/>
                  <a:pt x="21412" y="157"/>
                  <a:pt x="21412" y="157"/>
                </a:cubicBezTo>
                <a:cubicBezTo>
                  <a:pt x="21412" y="157"/>
                  <a:pt x="21412" y="157"/>
                  <a:pt x="21412" y="157"/>
                </a:cubicBezTo>
                <a:cubicBezTo>
                  <a:pt x="21412" y="157"/>
                  <a:pt x="21412" y="157"/>
                  <a:pt x="21412" y="157"/>
                </a:cubicBezTo>
                <a:cubicBezTo>
                  <a:pt x="21360" y="104"/>
                  <a:pt x="21360" y="104"/>
                  <a:pt x="21308" y="104"/>
                </a:cubicBezTo>
                <a:cubicBezTo>
                  <a:pt x="21308" y="104"/>
                  <a:pt x="21308" y="104"/>
                  <a:pt x="21256" y="104"/>
                </a:cubicBezTo>
                <a:cubicBezTo>
                  <a:pt x="21256" y="104"/>
                  <a:pt x="21205" y="52"/>
                  <a:pt x="21153" y="52"/>
                </a:cubicBezTo>
                <a:cubicBezTo>
                  <a:pt x="21153" y="52"/>
                  <a:pt x="21153" y="52"/>
                  <a:pt x="21101" y="52"/>
                </a:cubicBezTo>
                <a:cubicBezTo>
                  <a:pt x="21049" y="52"/>
                  <a:pt x="21049" y="52"/>
                  <a:pt x="20997" y="0"/>
                </a:cubicBezTo>
                <a:cubicBezTo>
                  <a:pt x="20997" y="0"/>
                  <a:pt x="20997" y="0"/>
                  <a:pt x="20997" y="0"/>
                </a:cubicBezTo>
                <a:cubicBezTo>
                  <a:pt x="20945" y="0"/>
                  <a:pt x="20945" y="0"/>
                  <a:pt x="20893" y="0"/>
                </a:cubicBezTo>
                <a:cubicBezTo>
                  <a:pt x="20893" y="0"/>
                  <a:pt x="20893" y="0"/>
                  <a:pt x="20841" y="0"/>
                </a:cubicBezTo>
                <a:cubicBezTo>
                  <a:pt x="20789" y="0"/>
                  <a:pt x="20789" y="0"/>
                  <a:pt x="20737" y="0"/>
                </a:cubicBezTo>
                <a:cubicBezTo>
                  <a:pt x="20737" y="0"/>
                  <a:pt x="20737" y="0"/>
                  <a:pt x="20685" y="0"/>
                </a:cubicBezTo>
                <a:cubicBezTo>
                  <a:pt x="20633" y="0"/>
                  <a:pt x="20633" y="0"/>
                  <a:pt x="20581" y="52"/>
                </a:cubicBezTo>
                <a:cubicBezTo>
                  <a:pt x="20581" y="52"/>
                  <a:pt x="20581" y="52"/>
                  <a:pt x="20581" y="52"/>
                </a:cubicBezTo>
                <a:cubicBezTo>
                  <a:pt x="20581" y="52"/>
                  <a:pt x="20581" y="52"/>
                  <a:pt x="20581" y="52"/>
                </a:cubicBezTo>
                <a:lnTo>
                  <a:pt x="435" y="8400"/>
                </a:lnTo>
                <a:cubicBezTo>
                  <a:pt x="228" y="8504"/>
                  <a:pt x="72" y="8661"/>
                  <a:pt x="20" y="8870"/>
                </a:cubicBezTo>
                <a:cubicBezTo>
                  <a:pt x="-32" y="9078"/>
                  <a:pt x="20" y="9339"/>
                  <a:pt x="176" y="9496"/>
                </a:cubicBezTo>
                <a:lnTo>
                  <a:pt x="5887" y="15235"/>
                </a:lnTo>
                <a:lnTo>
                  <a:pt x="5887" y="19304"/>
                </a:lnTo>
                <a:cubicBezTo>
                  <a:pt x="5887" y="19565"/>
                  <a:pt x="6043" y="19826"/>
                  <a:pt x="6303" y="19930"/>
                </a:cubicBezTo>
                <a:cubicBezTo>
                  <a:pt x="6406" y="19983"/>
                  <a:pt x="6458" y="19983"/>
                  <a:pt x="6562" y="19983"/>
                </a:cubicBezTo>
                <a:cubicBezTo>
                  <a:pt x="6718" y="19983"/>
                  <a:pt x="6926" y="19930"/>
                  <a:pt x="7030" y="19774"/>
                </a:cubicBezTo>
                <a:lnTo>
                  <a:pt x="8691" y="18104"/>
                </a:lnTo>
                <a:lnTo>
                  <a:pt x="11910" y="21391"/>
                </a:lnTo>
                <a:cubicBezTo>
                  <a:pt x="12014" y="21496"/>
                  <a:pt x="12222" y="21600"/>
                  <a:pt x="12378" y="21600"/>
                </a:cubicBezTo>
                <a:cubicBezTo>
                  <a:pt x="12430" y="21600"/>
                  <a:pt x="12481" y="21600"/>
                  <a:pt x="12481" y="21600"/>
                </a:cubicBezTo>
                <a:cubicBezTo>
                  <a:pt x="12689" y="21548"/>
                  <a:pt x="12897" y="21391"/>
                  <a:pt x="12949" y="21183"/>
                </a:cubicBezTo>
                <a:lnTo>
                  <a:pt x="21516" y="939"/>
                </a:lnTo>
                <a:cubicBezTo>
                  <a:pt x="21516" y="991"/>
                  <a:pt x="21516" y="991"/>
                  <a:pt x="21516" y="939"/>
                </a:cubicBezTo>
                <a:cubicBezTo>
                  <a:pt x="21516" y="939"/>
                  <a:pt x="21516" y="939"/>
                  <a:pt x="21516" y="939"/>
                </a:cubicBezTo>
                <a:close/>
                <a:moveTo>
                  <a:pt x="18089" y="2609"/>
                </a:moveTo>
                <a:lnTo>
                  <a:pt x="6718" y="14035"/>
                </a:lnTo>
                <a:lnTo>
                  <a:pt x="1993" y="9287"/>
                </a:lnTo>
                <a:lnTo>
                  <a:pt x="18089" y="2609"/>
                </a:lnTo>
                <a:close/>
                <a:moveTo>
                  <a:pt x="7341" y="17739"/>
                </a:moveTo>
                <a:lnTo>
                  <a:pt x="7341" y="16644"/>
                </a:lnTo>
                <a:lnTo>
                  <a:pt x="7912" y="17217"/>
                </a:lnTo>
                <a:lnTo>
                  <a:pt x="7341" y="17739"/>
                </a:lnTo>
                <a:close/>
                <a:moveTo>
                  <a:pt x="12326" y="19722"/>
                </a:moveTo>
                <a:lnTo>
                  <a:pt x="7653" y="14974"/>
                </a:lnTo>
                <a:lnTo>
                  <a:pt x="19024" y="3548"/>
                </a:lnTo>
                <a:lnTo>
                  <a:pt x="12326" y="197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5" name="张-17-自由图形-Freeform"/>
          <p:cNvSpPr/>
          <p:nvPr/>
        </p:nvSpPr>
        <p:spPr>
          <a:xfrm>
            <a:off x="323660" y="2929465"/>
            <a:ext cx="221060" cy="305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61" y="0"/>
                </a:moveTo>
                <a:cubicBezTo>
                  <a:pt x="10575" y="0"/>
                  <a:pt x="10393" y="51"/>
                  <a:pt x="10238" y="140"/>
                </a:cubicBezTo>
                <a:cubicBezTo>
                  <a:pt x="8066" y="1488"/>
                  <a:pt x="4277" y="4491"/>
                  <a:pt x="3161" y="9207"/>
                </a:cubicBezTo>
                <a:cubicBezTo>
                  <a:pt x="2602" y="11542"/>
                  <a:pt x="2912" y="13608"/>
                  <a:pt x="3471" y="15270"/>
                </a:cubicBezTo>
                <a:lnTo>
                  <a:pt x="252" y="17600"/>
                </a:lnTo>
                <a:cubicBezTo>
                  <a:pt x="128" y="17690"/>
                  <a:pt x="0" y="17872"/>
                  <a:pt x="0" y="18007"/>
                </a:cubicBezTo>
                <a:lnTo>
                  <a:pt x="0" y="21025"/>
                </a:lnTo>
                <a:cubicBezTo>
                  <a:pt x="0" y="21249"/>
                  <a:pt x="178" y="21426"/>
                  <a:pt x="427" y="21516"/>
                </a:cubicBezTo>
                <a:cubicBezTo>
                  <a:pt x="551" y="21561"/>
                  <a:pt x="690" y="21600"/>
                  <a:pt x="814" y="21600"/>
                </a:cubicBezTo>
                <a:cubicBezTo>
                  <a:pt x="938" y="21600"/>
                  <a:pt x="1117" y="21561"/>
                  <a:pt x="1241" y="21516"/>
                </a:cubicBezTo>
                <a:lnTo>
                  <a:pt x="7329" y="18639"/>
                </a:lnTo>
                <a:lnTo>
                  <a:pt x="8182" y="18639"/>
                </a:lnTo>
                <a:cubicBezTo>
                  <a:pt x="8182" y="18908"/>
                  <a:pt x="8194" y="19172"/>
                  <a:pt x="8318" y="19396"/>
                </a:cubicBezTo>
                <a:cubicBezTo>
                  <a:pt x="8690" y="20564"/>
                  <a:pt x="9858" y="21246"/>
                  <a:pt x="10354" y="21516"/>
                </a:cubicBezTo>
                <a:cubicBezTo>
                  <a:pt x="10478" y="21561"/>
                  <a:pt x="10676" y="21600"/>
                  <a:pt x="10800" y="21600"/>
                </a:cubicBezTo>
                <a:cubicBezTo>
                  <a:pt x="10924" y="21600"/>
                  <a:pt x="11102" y="21561"/>
                  <a:pt x="11227" y="21516"/>
                </a:cubicBezTo>
                <a:cubicBezTo>
                  <a:pt x="11723" y="21291"/>
                  <a:pt x="12910" y="20609"/>
                  <a:pt x="13282" y="19396"/>
                </a:cubicBezTo>
                <a:cubicBezTo>
                  <a:pt x="13344" y="19127"/>
                  <a:pt x="13398" y="18866"/>
                  <a:pt x="13398" y="18596"/>
                </a:cubicBezTo>
                <a:lnTo>
                  <a:pt x="14271" y="18596"/>
                </a:lnTo>
                <a:lnTo>
                  <a:pt x="20359" y="21474"/>
                </a:lnTo>
                <a:cubicBezTo>
                  <a:pt x="20483" y="21519"/>
                  <a:pt x="20662" y="21558"/>
                  <a:pt x="20786" y="21558"/>
                </a:cubicBezTo>
                <a:cubicBezTo>
                  <a:pt x="20910" y="21558"/>
                  <a:pt x="21030" y="21519"/>
                  <a:pt x="21154" y="21474"/>
                </a:cubicBezTo>
                <a:cubicBezTo>
                  <a:pt x="21402" y="21384"/>
                  <a:pt x="21600" y="21148"/>
                  <a:pt x="21600" y="20968"/>
                </a:cubicBezTo>
                <a:lnTo>
                  <a:pt x="21600" y="17965"/>
                </a:lnTo>
                <a:cubicBezTo>
                  <a:pt x="21538" y="17875"/>
                  <a:pt x="21476" y="17690"/>
                  <a:pt x="21290" y="17600"/>
                </a:cubicBezTo>
                <a:lnTo>
                  <a:pt x="18052" y="15270"/>
                </a:lnTo>
                <a:cubicBezTo>
                  <a:pt x="18610" y="13608"/>
                  <a:pt x="18920" y="11542"/>
                  <a:pt x="18362" y="9207"/>
                </a:cubicBezTo>
                <a:cubicBezTo>
                  <a:pt x="17245" y="4491"/>
                  <a:pt x="13456" y="1533"/>
                  <a:pt x="11285" y="140"/>
                </a:cubicBezTo>
                <a:cubicBezTo>
                  <a:pt x="11130" y="51"/>
                  <a:pt x="10947" y="0"/>
                  <a:pt x="10761" y="0"/>
                </a:cubicBezTo>
                <a:close/>
                <a:moveTo>
                  <a:pt x="10742" y="1347"/>
                </a:moveTo>
                <a:cubicBezTo>
                  <a:pt x="12541" y="2560"/>
                  <a:pt x="15822" y="5302"/>
                  <a:pt x="16753" y="9389"/>
                </a:cubicBezTo>
                <a:cubicBezTo>
                  <a:pt x="17497" y="12488"/>
                  <a:pt x="16574" y="15138"/>
                  <a:pt x="15706" y="16800"/>
                </a:cubicBezTo>
                <a:cubicBezTo>
                  <a:pt x="15519" y="17159"/>
                  <a:pt x="15023" y="17432"/>
                  <a:pt x="14465" y="17432"/>
                </a:cubicBezTo>
                <a:lnTo>
                  <a:pt x="12468" y="17432"/>
                </a:lnTo>
                <a:lnTo>
                  <a:pt x="7077" y="17432"/>
                </a:lnTo>
                <a:cubicBezTo>
                  <a:pt x="6519" y="17432"/>
                  <a:pt x="6022" y="17204"/>
                  <a:pt x="5836" y="16800"/>
                </a:cubicBezTo>
                <a:cubicBezTo>
                  <a:pt x="4906" y="15138"/>
                  <a:pt x="4029" y="12533"/>
                  <a:pt x="4712" y="9389"/>
                </a:cubicBezTo>
                <a:cubicBezTo>
                  <a:pt x="5642" y="5302"/>
                  <a:pt x="8943" y="2605"/>
                  <a:pt x="10742" y="1347"/>
                </a:cubicBezTo>
                <a:close/>
                <a:moveTo>
                  <a:pt x="10742" y="6737"/>
                </a:moveTo>
                <a:cubicBezTo>
                  <a:pt x="8942" y="6737"/>
                  <a:pt x="7446" y="7820"/>
                  <a:pt x="7446" y="9123"/>
                </a:cubicBezTo>
                <a:cubicBezTo>
                  <a:pt x="7446" y="10425"/>
                  <a:pt x="8942" y="11495"/>
                  <a:pt x="10742" y="11495"/>
                </a:cubicBezTo>
                <a:cubicBezTo>
                  <a:pt x="12541" y="11495"/>
                  <a:pt x="14019" y="10425"/>
                  <a:pt x="14019" y="9123"/>
                </a:cubicBezTo>
                <a:cubicBezTo>
                  <a:pt x="14019" y="7820"/>
                  <a:pt x="12541" y="6737"/>
                  <a:pt x="10742" y="6737"/>
                </a:cubicBezTo>
                <a:close/>
                <a:moveTo>
                  <a:pt x="10742" y="7902"/>
                </a:moveTo>
                <a:cubicBezTo>
                  <a:pt x="11673" y="7902"/>
                  <a:pt x="12409" y="8449"/>
                  <a:pt x="12409" y="9123"/>
                </a:cubicBezTo>
                <a:cubicBezTo>
                  <a:pt x="12409" y="9796"/>
                  <a:pt x="11673" y="10330"/>
                  <a:pt x="10742" y="10330"/>
                </a:cubicBezTo>
                <a:cubicBezTo>
                  <a:pt x="9811" y="10330"/>
                  <a:pt x="9055" y="9796"/>
                  <a:pt x="9055" y="9123"/>
                </a:cubicBezTo>
                <a:cubicBezTo>
                  <a:pt x="9055" y="8449"/>
                  <a:pt x="9811" y="7902"/>
                  <a:pt x="10742" y="7902"/>
                </a:cubicBezTo>
                <a:close/>
                <a:moveTo>
                  <a:pt x="3975" y="16533"/>
                </a:moveTo>
                <a:cubicBezTo>
                  <a:pt x="4099" y="16803"/>
                  <a:pt x="4219" y="17025"/>
                  <a:pt x="4343" y="17249"/>
                </a:cubicBezTo>
                <a:cubicBezTo>
                  <a:pt x="4529" y="17608"/>
                  <a:pt x="4898" y="17965"/>
                  <a:pt x="5332" y="18189"/>
                </a:cubicBezTo>
                <a:lnTo>
                  <a:pt x="1609" y="19944"/>
                </a:lnTo>
                <a:lnTo>
                  <a:pt x="1609" y="18232"/>
                </a:lnTo>
                <a:lnTo>
                  <a:pt x="3975" y="16533"/>
                </a:lnTo>
                <a:close/>
                <a:moveTo>
                  <a:pt x="17567" y="16533"/>
                </a:moveTo>
                <a:lnTo>
                  <a:pt x="19913" y="18232"/>
                </a:lnTo>
                <a:lnTo>
                  <a:pt x="19913" y="19944"/>
                </a:lnTo>
                <a:lnTo>
                  <a:pt x="16190" y="18189"/>
                </a:lnTo>
                <a:cubicBezTo>
                  <a:pt x="16625" y="17965"/>
                  <a:pt x="16931" y="17653"/>
                  <a:pt x="17179" y="17249"/>
                </a:cubicBezTo>
                <a:cubicBezTo>
                  <a:pt x="17303" y="17025"/>
                  <a:pt x="17443" y="16803"/>
                  <a:pt x="17567" y="16533"/>
                </a:cubicBezTo>
                <a:close/>
                <a:moveTo>
                  <a:pt x="9734" y="18596"/>
                </a:moveTo>
                <a:lnTo>
                  <a:pt x="11731" y="18596"/>
                </a:lnTo>
                <a:cubicBezTo>
                  <a:pt x="11793" y="18776"/>
                  <a:pt x="11735" y="18950"/>
                  <a:pt x="11673" y="19130"/>
                </a:cubicBezTo>
                <a:cubicBezTo>
                  <a:pt x="11486" y="19669"/>
                  <a:pt x="11114" y="20028"/>
                  <a:pt x="10742" y="20253"/>
                </a:cubicBezTo>
                <a:cubicBezTo>
                  <a:pt x="10370" y="20028"/>
                  <a:pt x="9997" y="19624"/>
                  <a:pt x="9811" y="19130"/>
                </a:cubicBezTo>
                <a:cubicBezTo>
                  <a:pt x="9749" y="18950"/>
                  <a:pt x="9734" y="18776"/>
                  <a:pt x="9734" y="185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3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24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25" name="文本框 7"/>
          <p:cNvSpPr txBox="1"/>
          <p:nvPr/>
        </p:nvSpPr>
        <p:spPr>
          <a:xfrm>
            <a:off x="2974558" y="1228005"/>
            <a:ext cx="596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</a:rPr>
              <a:t>海底花朵的营养来自于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93144" y="3060910"/>
            <a:ext cx="3317952" cy="2526158"/>
          </a:xfrm>
          <a:prstGeom prst="rect">
            <a:avLst/>
          </a:prstGeom>
        </p:spPr>
      </p:pic>
      <p:sp>
        <p:nvSpPr>
          <p:cNvPr id="27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8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0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1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2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33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34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35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36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37" name="张-1-矩形-Rectangle"/>
          <p:cNvSpPr/>
          <p:nvPr/>
        </p:nvSpPr>
        <p:spPr>
          <a:xfrm>
            <a:off x="0" y="-20320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8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43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张-28-矩形-Rectangle"/>
          <p:cNvSpPr/>
          <p:nvPr/>
        </p:nvSpPr>
        <p:spPr>
          <a:xfrm>
            <a:off x="5168796" y="205322"/>
            <a:ext cx="1928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海葵丰富花“色”的来源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张-30-矩形-Rectangle"/>
          <p:cNvSpPr/>
          <p:nvPr/>
        </p:nvSpPr>
        <p:spPr>
          <a:xfrm>
            <a:off x="7322021" y="166925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张-31-矩形-Rectangle"/>
          <p:cNvSpPr/>
          <p:nvPr/>
        </p:nvSpPr>
        <p:spPr>
          <a:xfrm>
            <a:off x="9259676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2895" y="3095538"/>
            <a:ext cx="3445957" cy="2456901"/>
          </a:xfrm>
          <a:prstGeom prst="rect">
            <a:avLst/>
          </a:prstGeom>
        </p:spPr>
      </p:pic>
      <p:sp>
        <p:nvSpPr>
          <p:cNvPr id="48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9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3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4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66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67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68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9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74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</a:p>
        </p:txBody>
      </p:sp>
      <p:sp>
        <p:nvSpPr>
          <p:cNvPr id="76" name="张-28-矩形-Rectangle"/>
          <p:cNvSpPr/>
          <p:nvPr/>
        </p:nvSpPr>
        <p:spPr>
          <a:xfrm>
            <a:off x="5510076" y="2122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7" name="张-30-矩形-Rectangle"/>
          <p:cNvSpPr/>
          <p:nvPr/>
        </p:nvSpPr>
        <p:spPr>
          <a:xfrm>
            <a:off x="7573944" y="19756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营养方式</a:t>
            </a:r>
          </a:p>
        </p:txBody>
      </p:sp>
      <p:sp>
        <p:nvSpPr>
          <p:cNvPr id="78" name="张-31-矩形-Rectangle"/>
          <p:cNvSpPr/>
          <p:nvPr/>
        </p:nvSpPr>
        <p:spPr>
          <a:xfrm>
            <a:off x="9078469" y="2053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张-1-组合-Group"/>
          <p:cNvGrpSpPr/>
          <p:nvPr/>
        </p:nvGrpSpPr>
        <p:grpSpPr>
          <a:xfrm>
            <a:off x="873266" y="1819788"/>
            <a:ext cx="2433027" cy="0"/>
            <a:chOff x="7460343" y="1311756"/>
            <a:chExt cx="2433027" cy="0"/>
          </a:xfrm>
        </p:grpSpPr>
        <p:cxnSp>
          <p:nvCxnSpPr>
            <p:cNvPr id="3" name="张-1-1-连接符-Line"/>
            <p:cNvCxnSpPr/>
            <p:nvPr/>
          </p:nvCxnSpPr>
          <p:spPr>
            <a:xfrm>
              <a:off x="7460343" y="1311756"/>
              <a:ext cx="24330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张-1-2-连接符-Line"/>
            <p:cNvCxnSpPr/>
            <p:nvPr/>
          </p:nvCxnSpPr>
          <p:spPr>
            <a:xfrm>
              <a:off x="7460343" y="1311756"/>
              <a:ext cx="58971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张-2-矩形-Rectangle"/>
          <p:cNvSpPr/>
          <p:nvPr/>
        </p:nvSpPr>
        <p:spPr>
          <a:xfrm>
            <a:off x="-4456" y="6329021"/>
            <a:ext cx="12196456" cy="528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张-3-自由图形-Freeform"/>
          <p:cNvSpPr/>
          <p:nvPr/>
        </p:nvSpPr>
        <p:spPr>
          <a:xfrm>
            <a:off x="873266" y="1941714"/>
            <a:ext cx="4216726" cy="3848394"/>
          </a:xfrm>
          <a:custGeom>
            <a:avLst/>
            <a:gdLst>
              <a:gd name="connsiteX0" fmla="*/ 0 w 5302537"/>
              <a:gd name="connsiteY0" fmla="*/ 0 h 4339770"/>
              <a:gd name="connsiteX1" fmla="*/ 5302537 w 5302537"/>
              <a:gd name="connsiteY1" fmla="*/ 0 h 4339770"/>
              <a:gd name="connsiteX2" fmla="*/ 5302537 w 5302537"/>
              <a:gd name="connsiteY2" fmla="*/ 4339770 h 4339770"/>
              <a:gd name="connsiteX3" fmla="*/ 0 w 5302537"/>
              <a:gd name="connsiteY3" fmla="*/ 4339770 h 433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2537" h="4339770">
                <a:moveTo>
                  <a:pt x="0" y="0"/>
                </a:moveTo>
                <a:lnTo>
                  <a:pt x="5302537" y="0"/>
                </a:lnTo>
                <a:lnTo>
                  <a:pt x="5302537" y="4339770"/>
                </a:lnTo>
                <a:lnTo>
                  <a:pt x="0" y="433977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/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请在这上面放置你研究的数据图表</a:t>
            </a:r>
          </a:p>
        </p:txBody>
      </p:sp>
      <p:sp>
        <p:nvSpPr>
          <p:cNvPr id="18" name="张-4-文本框-TextBox"/>
          <p:cNvSpPr txBox="1"/>
          <p:nvPr/>
        </p:nvSpPr>
        <p:spPr>
          <a:xfrm>
            <a:off x="5528244" y="3678378"/>
            <a:ext cx="5825640" cy="153215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defRPr>
            </a:lvl1pPr>
          </a:lstStyle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1"/>
                </a:solidFill>
              </a:rPr>
              <a:t>科学家们经研究发现，海葵毒素具有强心抗癌的作用，如指海葵的毒素能抑制艾氏腹水癌，黄海葵毒素其强心作用比强心甙的作用大</a:t>
            </a:r>
            <a:r>
              <a:rPr lang="en-US" altLang="zh-CN" dirty="0">
                <a:solidFill>
                  <a:schemeClr val="accent1"/>
                </a:solidFill>
              </a:rPr>
              <a:t>500</a:t>
            </a:r>
            <a:r>
              <a:rPr lang="zh-CN" altLang="en-US" dirty="0">
                <a:solidFill>
                  <a:schemeClr val="accent1"/>
                </a:solidFill>
              </a:rPr>
              <a:t>倍，因此海葵是一种值得开发的、具有广阔发展前景的海洋药物资源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9" name="张-5-文本框-TextBox"/>
          <p:cNvSpPr txBox="1"/>
          <p:nvPr/>
        </p:nvSpPr>
        <p:spPr>
          <a:xfrm>
            <a:off x="1662985" y="936103"/>
            <a:ext cx="965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accent1"/>
                </a:solidFill>
              </a:rPr>
              <a:t>海葵对人类的意义</a:t>
            </a:r>
            <a:r>
              <a:rPr lang="en-US" altLang="zh-CN" sz="4400" b="1" dirty="0">
                <a:solidFill>
                  <a:schemeClr val="accent1"/>
                </a:solidFill>
              </a:rPr>
              <a:t>——</a:t>
            </a:r>
            <a:r>
              <a:rPr lang="zh-CN" altLang="en-US" sz="4400" b="1" dirty="0">
                <a:solidFill>
                  <a:schemeClr val="accent1"/>
                </a:solidFill>
              </a:rPr>
              <a:t>海洋药物资源</a:t>
            </a:r>
          </a:p>
        </p:txBody>
      </p:sp>
      <p:sp>
        <p:nvSpPr>
          <p:cNvPr id="20" name="张-6-文本框-TextBox"/>
          <p:cNvSpPr txBox="1"/>
          <p:nvPr/>
        </p:nvSpPr>
        <p:spPr>
          <a:xfrm>
            <a:off x="5416897" y="2174399"/>
            <a:ext cx="166543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关键词：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张-9-文本框-TextBox"/>
          <p:cNvSpPr txBox="1"/>
          <p:nvPr/>
        </p:nvSpPr>
        <p:spPr>
          <a:xfrm>
            <a:off x="6896162" y="2188194"/>
            <a:ext cx="386288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抗癌  海洋药物资源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张-10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2" name="张-13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张-14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4" name="张-15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5" name="张-16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6" name="张-17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37" name="张-18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38" name="张-19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2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2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26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7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0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1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9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40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41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42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43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44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5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50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张-28-矩形-Rectangle"/>
          <p:cNvSpPr/>
          <p:nvPr/>
        </p:nvSpPr>
        <p:spPr>
          <a:xfrm>
            <a:off x="5168796" y="20532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3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4" name="张-31-矩形-Rectangle"/>
          <p:cNvSpPr/>
          <p:nvPr/>
        </p:nvSpPr>
        <p:spPr>
          <a:xfrm>
            <a:off x="9056704" y="16721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5" name="张-4-矩形-Rectangle"/>
          <p:cNvSpPr/>
          <p:nvPr/>
        </p:nvSpPr>
        <p:spPr>
          <a:xfrm>
            <a:off x="5370848" y="3098800"/>
            <a:ext cx="6140432" cy="2691308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11360"/>
          <a:stretch>
            <a:fillRect/>
          </a:stretch>
        </p:blipFill>
        <p:spPr>
          <a:xfrm>
            <a:off x="287140" y="2357416"/>
            <a:ext cx="4917538" cy="3546938"/>
          </a:xfrm>
          <a:prstGeom prst="rect">
            <a:avLst/>
          </a:prstGeom>
        </p:spPr>
      </p:pic>
      <p:sp>
        <p:nvSpPr>
          <p:cNvPr id="56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7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0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1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62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63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64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5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70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</a:p>
        </p:txBody>
      </p:sp>
      <p:sp>
        <p:nvSpPr>
          <p:cNvPr id="72" name="张-28-矩形-Rectangle"/>
          <p:cNvSpPr/>
          <p:nvPr/>
        </p:nvSpPr>
        <p:spPr>
          <a:xfrm>
            <a:off x="5510076" y="2122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张-30-矩形-Rectangle"/>
          <p:cNvSpPr/>
          <p:nvPr/>
        </p:nvSpPr>
        <p:spPr>
          <a:xfrm>
            <a:off x="7573944" y="1975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4" name="张-31-矩形-Rectangle"/>
          <p:cNvSpPr/>
          <p:nvPr/>
        </p:nvSpPr>
        <p:spPr>
          <a:xfrm>
            <a:off x="9078469" y="20532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海葵对人类的意义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3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张-1-组合-Group"/>
          <p:cNvGrpSpPr/>
          <p:nvPr/>
        </p:nvGrpSpPr>
        <p:grpSpPr>
          <a:xfrm>
            <a:off x="873266" y="1819788"/>
            <a:ext cx="2433027" cy="0"/>
            <a:chOff x="7460343" y="1311756"/>
            <a:chExt cx="2433027" cy="0"/>
          </a:xfrm>
        </p:grpSpPr>
        <p:cxnSp>
          <p:nvCxnSpPr>
            <p:cNvPr id="3" name="张-1-1-连接符-Line"/>
            <p:cNvCxnSpPr/>
            <p:nvPr/>
          </p:nvCxnSpPr>
          <p:spPr>
            <a:xfrm>
              <a:off x="7460343" y="1311756"/>
              <a:ext cx="24330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张-1-2-连接符-Line"/>
            <p:cNvCxnSpPr/>
            <p:nvPr/>
          </p:nvCxnSpPr>
          <p:spPr>
            <a:xfrm>
              <a:off x="7460343" y="1311756"/>
              <a:ext cx="58971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张-2-矩形-Rectangle"/>
          <p:cNvSpPr/>
          <p:nvPr/>
        </p:nvSpPr>
        <p:spPr>
          <a:xfrm>
            <a:off x="-4456" y="6329021"/>
            <a:ext cx="12196456" cy="528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张-3-自由图形-Freeform"/>
          <p:cNvSpPr/>
          <p:nvPr/>
        </p:nvSpPr>
        <p:spPr>
          <a:xfrm>
            <a:off x="873266" y="1941714"/>
            <a:ext cx="4216726" cy="3848394"/>
          </a:xfrm>
          <a:custGeom>
            <a:avLst/>
            <a:gdLst>
              <a:gd name="connsiteX0" fmla="*/ 0 w 5302537"/>
              <a:gd name="connsiteY0" fmla="*/ 0 h 4339770"/>
              <a:gd name="connsiteX1" fmla="*/ 5302537 w 5302537"/>
              <a:gd name="connsiteY1" fmla="*/ 0 h 4339770"/>
              <a:gd name="connsiteX2" fmla="*/ 5302537 w 5302537"/>
              <a:gd name="connsiteY2" fmla="*/ 4339770 h 4339770"/>
              <a:gd name="connsiteX3" fmla="*/ 0 w 5302537"/>
              <a:gd name="connsiteY3" fmla="*/ 4339770 h 433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2537" h="4339770">
                <a:moveTo>
                  <a:pt x="0" y="0"/>
                </a:moveTo>
                <a:lnTo>
                  <a:pt x="5302537" y="0"/>
                </a:lnTo>
                <a:lnTo>
                  <a:pt x="5302537" y="4339770"/>
                </a:lnTo>
                <a:lnTo>
                  <a:pt x="0" y="433977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/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请在这上面放置你研究的数据图表</a:t>
            </a:r>
          </a:p>
        </p:txBody>
      </p:sp>
      <p:sp>
        <p:nvSpPr>
          <p:cNvPr id="18" name="张-4-文本框-TextBox"/>
          <p:cNvSpPr txBox="1"/>
          <p:nvPr/>
        </p:nvSpPr>
        <p:spPr>
          <a:xfrm>
            <a:off x="5528244" y="3678378"/>
            <a:ext cx="5825640" cy="153215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defRPr>
            </a:lvl1pPr>
          </a:lstStyle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1"/>
                </a:solidFill>
              </a:rPr>
              <a:t>并且海葵的不仅味道十分鲜美，经营养物质含量测定，海葵是一种高蛋白低脂肪的海产品，具有丰富的必须氨基酸、鲜味氨基酸，脂肪含量低但具有丰富的不饱和脂肪酸，富含各种常量以及微量元素，具有很高的营养价值。</a:t>
            </a:r>
          </a:p>
        </p:txBody>
      </p:sp>
      <p:sp>
        <p:nvSpPr>
          <p:cNvPr id="19" name="张-5-文本框-TextBox"/>
          <p:cNvSpPr txBox="1"/>
          <p:nvPr/>
        </p:nvSpPr>
        <p:spPr>
          <a:xfrm>
            <a:off x="1785682" y="935084"/>
            <a:ext cx="861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accent1"/>
                </a:solidFill>
              </a:rPr>
              <a:t>海葵对人类的意义</a:t>
            </a:r>
            <a:r>
              <a:rPr lang="en-US" altLang="zh-CN" sz="4400" b="1" dirty="0">
                <a:solidFill>
                  <a:schemeClr val="accent1"/>
                </a:solidFill>
              </a:rPr>
              <a:t>——</a:t>
            </a:r>
            <a:r>
              <a:rPr lang="zh-CN" altLang="en-US" sz="4400" b="1" dirty="0">
                <a:solidFill>
                  <a:schemeClr val="accent1"/>
                </a:solidFill>
              </a:rPr>
              <a:t>高营养食物</a:t>
            </a:r>
          </a:p>
        </p:txBody>
      </p:sp>
      <p:sp>
        <p:nvSpPr>
          <p:cNvPr id="20" name="张-6-文本框-TextBox"/>
          <p:cNvSpPr txBox="1"/>
          <p:nvPr/>
        </p:nvSpPr>
        <p:spPr>
          <a:xfrm>
            <a:off x="5416897" y="2174399"/>
            <a:ext cx="166543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关键词：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张-9-文本框-TextBox"/>
          <p:cNvSpPr txBox="1"/>
          <p:nvPr/>
        </p:nvSpPr>
        <p:spPr>
          <a:xfrm>
            <a:off x="6896162" y="2188194"/>
            <a:ext cx="531160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营养物质含量  高蛋白低脂肪 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张-10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2" name="张-13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张-14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4" name="张-15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5" name="张-16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6" name="张-17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37" name="张-18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38" name="张-19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2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2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26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7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0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1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9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40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41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42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43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44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5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50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张-28-矩形-Rectangle"/>
          <p:cNvSpPr/>
          <p:nvPr/>
        </p:nvSpPr>
        <p:spPr>
          <a:xfrm>
            <a:off x="5168796" y="20532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3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5" name="张-4-矩形-Rectangle"/>
          <p:cNvSpPr/>
          <p:nvPr/>
        </p:nvSpPr>
        <p:spPr>
          <a:xfrm>
            <a:off x="5370848" y="3098800"/>
            <a:ext cx="6140432" cy="2691308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8" y="3030621"/>
            <a:ext cx="4343562" cy="2274065"/>
          </a:xfrm>
          <a:prstGeom prst="rect">
            <a:avLst/>
          </a:prstGeom>
        </p:spPr>
      </p:pic>
      <p:sp>
        <p:nvSpPr>
          <p:cNvPr id="56" name="张-31-矩形-Rectangle"/>
          <p:cNvSpPr/>
          <p:nvPr/>
        </p:nvSpPr>
        <p:spPr>
          <a:xfrm>
            <a:off x="9056704" y="16721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4" name="张-10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7" name="张-13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张-14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59" name="张-15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60" name="张-16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61" name="张-17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62" name="张-18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63" name="张-19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6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6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66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67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69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70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71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72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73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7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7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76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77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张-10-矩形-Rectangle"/>
          <p:cNvSpPr/>
          <p:nvPr/>
        </p:nvSpPr>
        <p:spPr>
          <a:xfrm>
            <a:off x="11111944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82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4" name="张-28-矩形-Rectangle"/>
          <p:cNvSpPr/>
          <p:nvPr/>
        </p:nvSpPr>
        <p:spPr>
          <a:xfrm>
            <a:off x="5168796" y="20532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5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6" name="张-31-矩形-Rectangle"/>
          <p:cNvSpPr/>
          <p:nvPr/>
        </p:nvSpPr>
        <p:spPr>
          <a:xfrm>
            <a:off x="9056704" y="16721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海葵对人类的意义</a:t>
            </a:r>
            <a:endParaRPr kumimoji="0" lang="zh-CN" altLang="en-US" sz="1600" b="1" i="1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7" name="张-23-矩形-Rectangle"/>
          <p:cNvSpPr/>
          <p:nvPr/>
        </p:nvSpPr>
        <p:spPr>
          <a:xfrm>
            <a:off x="-15602" y="13053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88" name="张-26-连接符-Line"/>
          <p:cNvCxnSpPr/>
          <p:nvPr/>
        </p:nvCxnSpPr>
        <p:spPr>
          <a:xfrm>
            <a:off x="2424000" y="148602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张-27-矩形-Rectangle"/>
          <p:cNvSpPr/>
          <p:nvPr/>
        </p:nvSpPr>
        <p:spPr>
          <a:xfrm>
            <a:off x="2453703" y="2057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0" name="张-28-矩形-Rectangle"/>
          <p:cNvSpPr/>
          <p:nvPr/>
        </p:nvSpPr>
        <p:spPr>
          <a:xfrm>
            <a:off x="4053654" y="2057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1" name="张-30-矩形-Rectangle"/>
          <p:cNvSpPr/>
          <p:nvPr/>
        </p:nvSpPr>
        <p:spPr>
          <a:xfrm>
            <a:off x="6476595" y="20574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2" name="张-31-矩形-Rectangle"/>
          <p:cNvSpPr/>
          <p:nvPr/>
        </p:nvSpPr>
        <p:spPr>
          <a:xfrm>
            <a:off x="8853507" y="20574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海葵与人类的关系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3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94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95" name="张-1-矩形-Rectangle"/>
          <p:cNvSpPr/>
          <p:nvPr/>
        </p:nvSpPr>
        <p:spPr>
          <a:xfrm>
            <a:off x="15602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96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张-10-矩形-Rectangle"/>
          <p:cNvSpPr/>
          <p:nvPr/>
        </p:nvSpPr>
        <p:spPr>
          <a:xfrm>
            <a:off x="11026945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未来展望</a:t>
            </a: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101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</a:p>
        </p:txBody>
      </p:sp>
      <p:sp>
        <p:nvSpPr>
          <p:cNvPr id="103" name="张-28-矩形-Rectangle"/>
          <p:cNvSpPr/>
          <p:nvPr/>
        </p:nvSpPr>
        <p:spPr>
          <a:xfrm>
            <a:off x="5510076" y="2122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4" name="张-30-矩形-Rectangle"/>
          <p:cNvSpPr/>
          <p:nvPr/>
        </p:nvSpPr>
        <p:spPr>
          <a:xfrm>
            <a:off x="7573944" y="1975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5" name="张-31-矩形-Rectangle"/>
          <p:cNvSpPr/>
          <p:nvPr/>
        </p:nvSpPr>
        <p:spPr>
          <a:xfrm>
            <a:off x="9078469" y="20532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海葵对人类的意义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3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张-1-矩形-Rectangle"/>
          <p:cNvSpPr/>
          <p:nvPr/>
        </p:nvSpPr>
        <p:spPr>
          <a:xfrm>
            <a:off x="-4" y="4767773"/>
            <a:ext cx="12192000" cy="2196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张-2-矩形-Rectangle"/>
          <p:cNvSpPr/>
          <p:nvPr/>
        </p:nvSpPr>
        <p:spPr>
          <a:xfrm>
            <a:off x="-4456" y="6329021"/>
            <a:ext cx="12196456" cy="528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张-10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32" name="张-13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张-14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4" name="张-15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5" name="张-16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6" name="张-17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37" name="张-18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38" name="张-19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24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25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26" name="张-1-矩形-Rectangle"/>
          <p:cNvSpPr/>
          <p:nvPr/>
        </p:nvSpPr>
        <p:spPr>
          <a:xfrm>
            <a:off x="0" y="0"/>
            <a:ext cx="12207762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7" name="张-4-连接符-Line"/>
          <p:cNvCxnSpPr/>
          <p:nvPr/>
        </p:nvCxnSpPr>
        <p:spPr>
          <a:xfrm>
            <a:off x="2408238" y="150628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张-5-矩形-Rectangle"/>
          <p:cNvSpPr/>
          <p:nvPr/>
        </p:nvSpPr>
        <p:spPr>
          <a:xfrm>
            <a:off x="2437941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研究背景及内容</a:t>
            </a:r>
          </a:p>
        </p:txBody>
      </p:sp>
      <p:sp>
        <p:nvSpPr>
          <p:cNvPr id="30" name="张-6-矩形-Rectangle"/>
          <p:cNvSpPr/>
          <p:nvPr/>
        </p:nvSpPr>
        <p:spPr>
          <a:xfrm>
            <a:off x="4037892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国内外研究现状</a:t>
            </a:r>
          </a:p>
        </p:txBody>
      </p:sp>
      <p:sp>
        <p:nvSpPr>
          <p:cNvPr id="31" name="张-7-矩形-Rectangle"/>
          <p:cNvSpPr/>
          <p:nvPr/>
        </p:nvSpPr>
        <p:spPr>
          <a:xfrm>
            <a:off x="5637843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研究目的与意义</a:t>
            </a:r>
          </a:p>
        </p:txBody>
      </p:sp>
      <p:sp>
        <p:nvSpPr>
          <p:cNvPr id="39" name="张-8-矩形-Rectangle"/>
          <p:cNvSpPr/>
          <p:nvPr/>
        </p:nvSpPr>
        <p:spPr>
          <a:xfrm>
            <a:off x="7237794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研究思路及过程</a:t>
            </a:r>
          </a:p>
        </p:txBody>
      </p:sp>
      <p:sp>
        <p:nvSpPr>
          <p:cNvPr id="40" name="张-9-矩形-Rectangle"/>
          <p:cNvSpPr/>
          <p:nvPr/>
        </p:nvSpPr>
        <p:spPr>
          <a:xfrm>
            <a:off x="8837745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研究结果与结论</a:t>
            </a:r>
          </a:p>
        </p:txBody>
      </p:sp>
      <p:sp>
        <p:nvSpPr>
          <p:cNvPr id="41" name="张-10-矩形-Rectangle"/>
          <p:cNvSpPr/>
          <p:nvPr/>
        </p:nvSpPr>
        <p:spPr>
          <a:xfrm>
            <a:off x="10437698" y="2077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研究创新与不足</a:t>
            </a:r>
          </a:p>
        </p:txBody>
      </p:sp>
      <p:pic>
        <p:nvPicPr>
          <p:cNvPr id="42" name="张-5-图片-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2" y="134790"/>
            <a:ext cx="463676" cy="463676"/>
          </a:xfrm>
          <a:prstGeom prst="rect">
            <a:avLst/>
          </a:prstGeom>
        </p:spPr>
      </p:pic>
      <p:pic>
        <p:nvPicPr>
          <p:cNvPr id="43" name="张-6-图片-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71" y="167211"/>
            <a:ext cx="939976" cy="388885"/>
          </a:xfrm>
          <a:prstGeom prst="rect">
            <a:avLst/>
          </a:prstGeom>
        </p:spPr>
      </p:pic>
      <p:sp>
        <p:nvSpPr>
          <p:cNvPr id="44" name="张-1-矩形-Rectangle"/>
          <p:cNvSpPr/>
          <p:nvPr/>
        </p:nvSpPr>
        <p:spPr>
          <a:xfrm>
            <a:off x="0" y="0"/>
            <a:ext cx="12192000" cy="729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5" name="张-4-连接符-Line"/>
          <p:cNvCxnSpPr/>
          <p:nvPr/>
        </p:nvCxnSpPr>
        <p:spPr>
          <a:xfrm>
            <a:off x="3525283" y="147676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张-10-矩形-Rectangle"/>
          <p:cNvSpPr/>
          <p:nvPr/>
        </p:nvSpPr>
        <p:spPr>
          <a:xfrm>
            <a:off x="10926616" y="2053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i="1" u="sng" kern="0" dirty="0">
                <a:solidFill>
                  <a:prstClr val="white"/>
                </a:solidFill>
              </a:rPr>
              <a:t>未来展望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7" b="95000" l="9437" r="94977">
                        <a14:foregroundMark x1="29072" y1="15968" x2="29072" y2="15968"/>
                        <a14:foregroundMark x1="17199" y1="33871" x2="16743" y2="62419"/>
                        <a14:foregroundMark x1="16743" y1="62419" x2="25114" y2="81613"/>
                        <a14:foregroundMark x1="11677" y1="70244" x2="11568" y2="70806"/>
                        <a14:foregroundMark x1="15525" y1="50484" x2="12176" y2="67681"/>
                        <a14:foregroundMark x1="12329" y1="53548" x2="17504" y2="24677"/>
                        <a14:foregroundMark x1="17504" y1="24677" x2="36530" y2="8710"/>
                        <a14:foregroundMark x1="36530" y1="8710" x2="44597" y2="5000"/>
                        <a14:foregroundMark x1="44597" y1="5000" x2="51438" y2="4463"/>
                        <a14:foregroundMark x1="55625" y1="5902" x2="60426" y2="8548"/>
                        <a14:foregroundMark x1="60426" y1="8548" x2="72755" y2="24516"/>
                        <a14:foregroundMark x1="72755" y1="24516" x2="76712" y2="42742"/>
                        <a14:foregroundMark x1="76712" y1="42742" x2="75495" y2="61129"/>
                        <a14:foregroundMark x1="75495" y1="61129" x2="68189" y2="77581"/>
                        <a14:foregroundMark x1="68189" y1="77581" x2="53425" y2="90161"/>
                        <a14:foregroundMark x1="53425" y1="90161" x2="39269" y2="95161"/>
                        <a14:foregroundMark x1="28158" y1="84355" x2="62557" y2="92581"/>
                        <a14:foregroundMark x1="62557" y1="92581" x2="70015" y2="89516"/>
                        <a14:foregroundMark x1="70015" y1="89516" x2="73212" y2="80806"/>
                        <a14:foregroundMark x1="73212" y1="80806" x2="84170" y2="67097"/>
                        <a14:foregroundMark x1="84170" y1="67097" x2="88584" y2="49194"/>
                        <a14:foregroundMark x1="88584" y1="49194" x2="84323" y2="31935"/>
                        <a14:foregroundMark x1="84323" y1="31935" x2="80365" y2="24355"/>
                        <a14:foregroundMark x1="66772" y1="7489" x2="65415" y2="5805"/>
                        <a14:foregroundMark x1="80365" y1="24355" x2="67515" y2="8410"/>
                        <a14:foregroundMark x1="52866" y1="5734" x2="50685" y2="10000"/>
                        <a14:foregroundMark x1="50685" y1="10000" x2="39726" y2="14032"/>
                        <a14:foregroundMark x1="45814" y1="25000" x2="17808" y2="43387"/>
                        <a14:foregroundMark x1="17808" y1="43387" x2="29528" y2="88065"/>
                        <a14:foregroundMark x1="29528" y1="88065" x2="36530" y2="93871"/>
                        <a14:foregroundMark x1="36530" y1="93871" x2="46423" y2="95000"/>
                        <a14:foregroundMark x1="46423" y1="95000" x2="59970" y2="90968"/>
                        <a14:foregroundMark x1="59970" y1="90968" x2="70320" y2="83387"/>
                        <a14:foregroundMark x1="70320" y1="83387" x2="73668" y2="71613"/>
                        <a14:foregroundMark x1="73668" y1="71613" x2="71994" y2="54355"/>
                        <a14:foregroundMark x1="71994" y1="54355" x2="66971" y2="45161"/>
                        <a14:foregroundMark x1="66971" y1="45161" x2="55403" y2="36452"/>
                        <a14:foregroundMark x1="55403" y1="36452" x2="45967" y2="33710"/>
                        <a14:foregroundMark x1="45967" y1="33710" x2="35312" y2="48548"/>
                        <a14:foregroundMark x1="35312" y1="48548" x2="39117" y2="64677"/>
                        <a14:foregroundMark x1="39117" y1="64677" x2="45814" y2="72581"/>
                        <a14:foregroundMark x1="45814" y1="72581" x2="63623" y2="63871"/>
                        <a14:foregroundMark x1="63623" y1="63871" x2="71233" y2="45323"/>
                        <a14:foregroundMark x1="71233" y1="45323" x2="69102" y2="36129"/>
                        <a14:foregroundMark x1="69102" y1="36129" x2="61492" y2="26935"/>
                        <a14:foregroundMark x1="61492" y1="26935" x2="53577" y2="25806"/>
                        <a14:foregroundMark x1="53577" y1="25806" x2="47032" y2="33226"/>
                        <a14:foregroundMark x1="47032" y1="33226" x2="43836" y2="44839"/>
                        <a14:foregroundMark x1="43836" y1="44839" x2="56317" y2="57581"/>
                        <a14:foregroundMark x1="56317" y1="57581" x2="67580" y2="55000"/>
                        <a14:foregroundMark x1="67580" y1="55000" x2="67580" y2="55000"/>
                        <a14:foregroundMark x1="28615" y1="66129" x2="49163" y2="83226"/>
                        <a14:foregroundMark x1="49163" y1="83226" x2="58752" y2="79355"/>
                        <a14:foregroundMark x1="58752" y1="79355" x2="71233" y2="68710"/>
                        <a14:foregroundMark x1="71233" y1="68710" x2="74734" y2="60484"/>
                        <a14:foregroundMark x1="74734" y1="60484" x2="75038" y2="33387"/>
                        <a14:foregroundMark x1="75038" y1="33387" x2="72451" y2="25161"/>
                        <a14:foregroundMark x1="72451" y1="25161" x2="62861" y2="21452"/>
                        <a14:foregroundMark x1="62861" y1="21452" x2="34855" y2="27097"/>
                        <a14:foregroundMark x1="34855" y1="27097" x2="28463" y2="31774"/>
                        <a14:foregroundMark x1="28463" y1="31774" x2="33333" y2="19194"/>
                        <a14:foregroundMark x1="33333" y1="19194" x2="44292" y2="15000"/>
                        <a14:foregroundMark x1="44292" y1="15000" x2="52511" y2="19194"/>
                        <a14:foregroundMark x1="52511" y1="19194" x2="59817" y2="31935"/>
                        <a14:foregroundMark x1="59817" y1="31935" x2="61035" y2="40806"/>
                        <a14:foregroundMark x1="61035" y1="40806" x2="52816" y2="48065"/>
                        <a14:foregroundMark x1="52816" y1="48065" x2="36834" y2="53065"/>
                        <a14:foregroundMark x1="36834" y1="53065" x2="30594" y2="57581"/>
                        <a14:foregroundMark x1="30594" y1="57581" x2="49467" y2="61290"/>
                        <a14:foregroundMark x1="49467" y1="61290" x2="87519" y2="48710"/>
                        <a14:foregroundMark x1="87519" y1="48710" x2="92544" y2="51964"/>
                        <a14:foregroundMark x1="94521" y1="43710" x2="94977" y2="50484"/>
                        <a14:backgroundMark x1="64079" y1="3065" x2="66819" y2="3871"/>
                        <a14:backgroundMark x1="52511" y1="2742" x2="60426" y2="3226"/>
                        <a14:backgroundMark x1="60426" y1="3226" x2="66058" y2="0"/>
                        <a14:backgroundMark x1="95746" y1="50426" x2="95890" y2="56774"/>
                        <a14:backgroundMark x1="95586" y1="43387" x2="95591" y2="43629"/>
                        <a14:backgroundMark x1="10350" y1="71129" x2="11416" y2="71129"/>
                        <a14:backgroundMark x1="10198" y1="70484" x2="11416" y2="70645"/>
                        <a14:backgroundMark x1="68950" y1="5645" x2="65601" y2="5484"/>
                        <a14:backgroundMark x1="65297" y1="5806" x2="65449" y2="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" y="63660"/>
            <a:ext cx="675468" cy="6374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667" y1="52402" x2="26574" y2="50218"/>
                        <a14:foregroundMark x1="38241" y1="40175" x2="42130" y2="32751"/>
                        <a14:foregroundMark x1="50370" y1="34061" x2="51296" y2="32751"/>
                        <a14:foregroundMark x1="54537" y1="35808" x2="54907" y2="34061"/>
                        <a14:foregroundMark x1="66574" y1="40611" x2="67222" y2="39738"/>
                        <a14:foregroundMark x1="65185" y1="32751" x2="65185" y2="34934"/>
                        <a14:foregroundMark x1="67222" y1="29694" x2="67222" y2="30568"/>
                        <a14:foregroundMark x1="69444" y1="30568" x2="69444" y2="28821"/>
                        <a14:foregroundMark x1="68426" y1="46725" x2="68426" y2="49345"/>
                        <a14:foregroundMark x1="78426" y1="43231" x2="78519" y2="47598"/>
                        <a14:foregroundMark x1="83241" y1="32751" x2="83333" y2="32751"/>
                        <a14:foregroundMark x1="83796" y1="32751" x2="84352" y2="33624"/>
                        <a14:foregroundMark x1="83241" y1="54585" x2="83241" y2="56332"/>
                        <a14:foregroundMark x1="11759" y1="44105" x2="11759" y2="48472"/>
                        <a14:foregroundMark x1="12685" y1="26638" x2="12778" y2="30131"/>
                        <a14:foregroundMark x1="14630" y1="50218" x2="15000" y2="50218"/>
                        <a14:foregroundMark x1="17963" y1="50218" x2="18981" y2="50218"/>
                        <a14:foregroundMark x1="54444" y1="56332" x2="55463" y2="56769"/>
                        <a14:foregroundMark x1="67605" y1="45679" x2="67778" y2="44978"/>
                        <a14:foregroundMark x1="66574" y1="58515" x2="66852" y2="59389"/>
                        <a14:foregroundMark x1="82870" y1="42795" x2="83148" y2="44105"/>
                        <a14:foregroundMark x1="82593" y1="34498" x2="82778" y2="34061"/>
                        <a14:foregroundMark x1="65926" y1="49782" x2="67593" y2="44978"/>
                        <a14:backgroundMark x1="28981" y1="45852" x2="29259" y2="45415"/>
                        <a14:backgroundMark x1="30463" y1="48472" x2="30648" y2="48472"/>
                        <a14:backgroundMark x1="54537" y1="40611" x2="54444" y2="41921"/>
                        <a14:backgroundMark x1="55648" y1="39738" x2="55741" y2="39738"/>
                        <a14:backgroundMark x1="67136" y1="49548" x2="67222" y2="49345"/>
                        <a14:backgroundMark x1="81296" y1="43668" x2="81481" y2="44105"/>
                        <a14:backgroundMark x1="17963" y1="45852" x2="18519" y2="45852"/>
                        <a14:backgroundMark x1="18981" y1="37555" x2="18889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" r="10059" b="25593"/>
          <a:stretch>
            <a:fillRect/>
          </a:stretch>
        </p:blipFill>
        <p:spPr>
          <a:xfrm>
            <a:off x="628650" y="12655"/>
            <a:ext cx="2671722" cy="50065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2407" y1="77729" x2="12407" y2="77729"/>
                        <a14:foregroundMark x1="13889" y1="75546" x2="13889" y2="75546"/>
                        <a14:foregroundMark x1="15741" y1="76419" x2="15741" y2="76419"/>
                        <a14:foregroundMark x1="18148" y1="77293" x2="18148" y2="77293"/>
                        <a14:foregroundMark x1="21019" y1="78166" x2="21019" y2="78166"/>
                        <a14:foregroundMark x1="22870" y1="77293" x2="22870" y2="77293"/>
                        <a14:foregroundMark x1="27778" y1="75983" x2="27778" y2="75983"/>
                        <a14:foregroundMark x1="28981" y1="75109" x2="28981" y2="75109"/>
                        <a14:foregroundMark x1="29074" y1="70742" x2="29074" y2="70742"/>
                        <a14:foregroundMark x1="28889" y1="75983" x2="28889" y2="75983"/>
                        <a14:foregroundMark x1="28889" y1="79913" x2="28889" y2="79913"/>
                        <a14:foregroundMark x1="30370" y1="77729" x2="30370" y2="77729"/>
                        <a14:foregroundMark x1="32685" y1="77293" x2="32685" y2="77293"/>
                        <a14:foregroundMark x1="32870" y1="72489" x2="32870" y2="72489"/>
                        <a14:foregroundMark x1="34444" y1="78166" x2="34444" y2="78166"/>
                        <a14:foregroundMark x1="36389" y1="78166" x2="36389" y2="78166"/>
                        <a14:foregroundMark x1="38333" y1="77729" x2="38333" y2="77729"/>
                        <a14:foregroundMark x1="40741" y1="79039" x2="40741" y2="79039"/>
                        <a14:foregroundMark x1="42037" y1="79039" x2="42037" y2="79039"/>
                        <a14:foregroundMark x1="43519" y1="77293" x2="43519" y2="77293"/>
                        <a14:foregroundMark x1="41852" y1="71616" x2="41852" y2="71616"/>
                        <a14:foregroundMark x1="45278" y1="77293" x2="45278" y2="77293"/>
                        <a14:foregroundMark x1="45926" y1="75109" x2="45926" y2="75109"/>
                        <a14:foregroundMark x1="44815" y1="83843" x2="44815" y2="83843"/>
                        <a14:foregroundMark x1="48704" y1="77293" x2="48704" y2="77293"/>
                        <a14:foregroundMark x1="51204" y1="79476" x2="51204" y2="79476"/>
                        <a14:foregroundMark x1="55185" y1="76419" x2="55185" y2="76419"/>
                        <a14:foregroundMark x1="54074" y1="80786" x2="54074" y2="80786"/>
                        <a14:foregroundMark x1="57037" y1="78603" x2="57037" y2="78603"/>
                        <a14:foregroundMark x1="58981" y1="79913" x2="58981" y2="79913"/>
                        <a14:foregroundMark x1="61019" y1="78166" x2="61019" y2="78166"/>
                        <a14:foregroundMark x1="61111" y1="73799" x2="61111" y2="73799"/>
                        <a14:foregroundMark x1="64630" y1="75109" x2="64630" y2="75109"/>
                        <a14:foregroundMark x1="66111" y1="76419" x2="66111" y2="76419"/>
                        <a14:foregroundMark x1="68981" y1="77293" x2="68981" y2="77293"/>
                        <a14:foregroundMark x1="72870" y1="74236" x2="72870" y2="74236"/>
                        <a14:foregroundMark x1="74074" y1="71616" x2="74074" y2="71616"/>
                        <a14:foregroundMark x1="72500" y1="80786" x2="72500" y2="80786"/>
                        <a14:foregroundMark x1="75278" y1="75983" x2="75278" y2="75983"/>
                        <a14:foregroundMark x1="77685" y1="75546" x2="77685" y2="75546"/>
                        <a14:foregroundMark x1="77407" y1="69432" x2="77407" y2="69432"/>
                        <a14:foregroundMark x1="77593" y1="70306" x2="77593" y2="70306"/>
                        <a14:foregroundMark x1="78981" y1="76856" x2="78981" y2="76856"/>
                        <a14:foregroundMark x1="82130" y1="77293" x2="82130" y2="77293"/>
                        <a14:foregroundMark x1="83333" y1="79039" x2="83333" y2="79039"/>
                        <a14:foregroundMark x1="85741" y1="79039" x2="85741" y2="79039"/>
                        <a14:foregroundMark x1="86667" y1="79913" x2="86667" y2="79913"/>
                        <a14:foregroundMark x1="60185" y1="82096" x2="60185" y2="82096"/>
                        <a14:foregroundMark x1="83426" y1="77293" x2="83426" y2="77293"/>
                        <a14:foregroundMark x1="84352" y1="75546" x2="84352" y2="75546"/>
                        <a14:foregroundMark x1="76481" y1="81659" x2="76481" y2="81659"/>
                        <a14:foregroundMark x1="73519" y1="71179" x2="73519" y2="71179"/>
                        <a14:foregroundMark x1="39815" y1="81223" x2="39815" y2="81223"/>
                        <a14:foregroundMark x1="82222" y1="82096" x2="82222" y2="82096"/>
                        <a14:backgroundMark x1="32037" y1="40175" x2="32037" y2="40175"/>
                        <a14:backgroundMark x1="86481" y1="79913" x2="86481" y2="79913"/>
                        <a14:backgroundMark x1="73611" y1="73362" x2="73611" y2="73362"/>
                        <a14:backgroundMark x1="76852" y1="77293" x2="76852" y2="77293"/>
                        <a14:backgroundMark x1="13148" y1="73362" x2="13148" y2="73362"/>
                        <a14:backgroundMark x1="13148" y1="79476" x2="13148" y2="79476"/>
                        <a14:backgroundMark x1="16019" y1="77729" x2="16019" y2="77729"/>
                        <a14:backgroundMark x1="18796" y1="76856" x2="18796" y2="76856"/>
                        <a14:backgroundMark x1="18796" y1="79039" x2="18796" y2="79039"/>
                        <a14:backgroundMark x1="23611" y1="78166" x2="23611" y2="78166"/>
                        <a14:backgroundMark x1="30926" y1="78603" x2="30926" y2="78603"/>
                        <a14:backgroundMark x1="36852" y1="79039" x2="36852" y2="79039"/>
                        <a14:backgroundMark x1="49074" y1="78603" x2="49074" y2="78603"/>
                        <a14:backgroundMark x1="66759" y1="78603" x2="66759" y2="78603"/>
                        <a14:backgroundMark x1="66759" y1="76419" x2="66759" y2="76419"/>
                        <a14:backgroundMark x1="69259" y1="77729" x2="69259" y2="77729"/>
                        <a14:backgroundMark x1="81667" y1="78603" x2="81667" y2="78603"/>
                        <a14:backgroundMark x1="84074" y1="79039" x2="84074" y2="79039"/>
                        <a14:backgroundMark x1="73426" y1="72489" x2="73426" y2="72489"/>
                        <a14:backgroundMark x1="77222" y1="68559" x2="77222" y2="68559"/>
                        <a14:backgroundMark x1="77593" y1="68559" x2="77593" y2="68559"/>
                        <a14:backgroundMark x1="60278" y1="80349" x2="60278" y2="8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162" r="10891" b="4770"/>
          <a:stretch>
            <a:fillRect/>
          </a:stretch>
        </p:blipFill>
        <p:spPr>
          <a:xfrm>
            <a:off x="317494" y="414953"/>
            <a:ext cx="3064496" cy="284879"/>
          </a:xfrm>
          <a:prstGeom prst="rect">
            <a:avLst/>
          </a:prstGeom>
        </p:spPr>
      </p:pic>
      <p:cxnSp>
        <p:nvCxnSpPr>
          <p:cNvPr id="50" name="张-26-连接符-Line"/>
          <p:cNvCxnSpPr/>
          <p:nvPr/>
        </p:nvCxnSpPr>
        <p:spPr>
          <a:xfrm>
            <a:off x="3539142" y="148184"/>
            <a:ext cx="0" cy="43200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张-27-矩形-Rectangle"/>
          <p:cNvSpPr/>
          <p:nvPr/>
        </p:nvSpPr>
        <p:spPr>
          <a:xfrm>
            <a:off x="3821249" y="20532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海葵种属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张-28-矩形-Rectangle"/>
          <p:cNvSpPr/>
          <p:nvPr/>
        </p:nvSpPr>
        <p:spPr>
          <a:xfrm>
            <a:off x="5168796" y="20532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海葵丰富色彩的来源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3" name="张-30-矩形-Rectangle"/>
          <p:cNvSpPr/>
          <p:nvPr/>
        </p:nvSpPr>
        <p:spPr>
          <a:xfrm>
            <a:off x="7386186" y="20532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海葵的营养方式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6" name="张-31-矩形-Rectangle"/>
          <p:cNvSpPr/>
          <p:nvPr/>
        </p:nvSpPr>
        <p:spPr>
          <a:xfrm>
            <a:off x="9071702" y="21273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</a:rPr>
              <a:t>海葵对人类的意义</a:t>
            </a:r>
          </a:p>
        </p:txBody>
      </p:sp>
      <p:sp>
        <p:nvSpPr>
          <p:cNvPr id="81" name="张-3-椭圆-Oval"/>
          <p:cNvSpPr/>
          <p:nvPr/>
        </p:nvSpPr>
        <p:spPr>
          <a:xfrm>
            <a:off x="4145280" y="1727200"/>
            <a:ext cx="3901440" cy="3901440"/>
          </a:xfrm>
          <a:prstGeom prst="ellipse">
            <a:avLst/>
          </a:prstGeom>
          <a:ln w="635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张-5-文本框-TextBox"/>
          <p:cNvSpPr txBox="1"/>
          <p:nvPr/>
        </p:nvSpPr>
        <p:spPr>
          <a:xfrm>
            <a:off x="4840227" y="3744236"/>
            <a:ext cx="25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accent1"/>
                </a:solidFill>
              </a:rPr>
              <a:t>未来可期</a:t>
            </a:r>
          </a:p>
        </p:txBody>
      </p:sp>
      <p:cxnSp>
        <p:nvCxnSpPr>
          <p:cNvPr id="16" name="直接连接符 15"/>
          <p:cNvCxnSpPr>
            <a:endCxn id="81" idx="2"/>
          </p:cNvCxnSpPr>
          <p:nvPr/>
        </p:nvCxnSpPr>
        <p:spPr>
          <a:xfrm>
            <a:off x="3300372" y="3677920"/>
            <a:ext cx="84490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81" idx="6"/>
          </p:cNvCxnSpPr>
          <p:nvPr/>
        </p:nvCxnSpPr>
        <p:spPr>
          <a:xfrm>
            <a:off x="8046720" y="3677920"/>
            <a:ext cx="78088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1" idx="1"/>
          </p:cNvCxnSpPr>
          <p:nvPr/>
        </p:nvCxnSpPr>
        <p:spPr>
          <a:xfrm>
            <a:off x="4145280" y="1819057"/>
            <a:ext cx="571353" cy="4794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81" idx="7"/>
          </p:cNvCxnSpPr>
          <p:nvPr/>
        </p:nvCxnSpPr>
        <p:spPr>
          <a:xfrm flipV="1">
            <a:off x="7475367" y="1819057"/>
            <a:ext cx="571353" cy="4794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张-5-文本框-TextBox"/>
          <p:cNvSpPr txBox="1"/>
          <p:nvPr/>
        </p:nvSpPr>
        <p:spPr>
          <a:xfrm>
            <a:off x="5402504" y="2860518"/>
            <a:ext cx="25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accent1"/>
                </a:solidFill>
              </a:rPr>
              <a:t>海葵</a:t>
            </a:r>
          </a:p>
        </p:txBody>
      </p:sp>
      <p:sp>
        <p:nvSpPr>
          <p:cNvPr id="103" name="张-5-文本框-TextBox"/>
          <p:cNvSpPr txBox="1"/>
          <p:nvPr/>
        </p:nvSpPr>
        <p:spPr>
          <a:xfrm>
            <a:off x="1964511" y="3323977"/>
            <a:ext cx="126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accent1"/>
                </a:solidFill>
              </a:rPr>
              <a:t>药用</a:t>
            </a:r>
          </a:p>
        </p:txBody>
      </p:sp>
      <p:sp>
        <p:nvSpPr>
          <p:cNvPr id="104" name="张-5-文本框-TextBox"/>
          <p:cNvSpPr txBox="1"/>
          <p:nvPr/>
        </p:nvSpPr>
        <p:spPr>
          <a:xfrm>
            <a:off x="2904700" y="1213480"/>
            <a:ext cx="126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accent1"/>
                </a:solidFill>
              </a:rPr>
              <a:t>食用</a:t>
            </a:r>
          </a:p>
        </p:txBody>
      </p:sp>
      <p:sp>
        <p:nvSpPr>
          <p:cNvPr id="105" name="张-5-文本框-TextBox"/>
          <p:cNvSpPr txBox="1"/>
          <p:nvPr/>
        </p:nvSpPr>
        <p:spPr>
          <a:xfrm>
            <a:off x="8106896" y="1235216"/>
            <a:ext cx="126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accent1"/>
                </a:solidFill>
              </a:rPr>
              <a:t>观赏</a:t>
            </a:r>
          </a:p>
        </p:txBody>
      </p:sp>
      <p:sp>
        <p:nvSpPr>
          <p:cNvPr id="106" name="张-5-文本框-TextBox"/>
          <p:cNvSpPr txBox="1"/>
          <p:nvPr/>
        </p:nvSpPr>
        <p:spPr>
          <a:xfrm>
            <a:off x="8872606" y="3276016"/>
            <a:ext cx="126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accent1"/>
                </a:solidFill>
              </a:rPr>
              <a:t>研究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9" grpId="0"/>
      <p:bldP spid="102" grpId="0"/>
      <p:bldP spid="103" grpId="0"/>
      <p:bldP spid="104" grpId="0"/>
      <p:bldP spid="105" grpId="0"/>
      <p:bldP spid="10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张-2-矩形-Rectangle"/>
          <p:cNvSpPr/>
          <p:nvPr/>
        </p:nvSpPr>
        <p:spPr>
          <a:xfrm>
            <a:off x="0" y="1764872"/>
            <a:ext cx="12192000" cy="3328257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12" name="张-5-连接符-Line"/>
          <p:cNvCxnSpPr/>
          <p:nvPr/>
        </p:nvCxnSpPr>
        <p:spPr>
          <a:xfrm>
            <a:off x="2431592" y="2729586"/>
            <a:ext cx="377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张-6-文本框-TextBox"/>
          <p:cNvSpPr txBox="1"/>
          <p:nvPr/>
        </p:nvSpPr>
        <p:spPr>
          <a:xfrm>
            <a:off x="3215122" y="2930979"/>
            <a:ext cx="464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ea typeface="思源黑体 CN Medium" panose="020B0600000000000000" pitchFamily="34" charset="-122"/>
              </a:rPr>
              <a:t>感谢倾听</a:t>
            </a:r>
          </a:p>
        </p:txBody>
      </p:sp>
      <p:cxnSp>
        <p:nvCxnSpPr>
          <p:cNvPr id="21" name="张-8-连接符-Line"/>
          <p:cNvCxnSpPr/>
          <p:nvPr/>
        </p:nvCxnSpPr>
        <p:spPr>
          <a:xfrm>
            <a:off x="2431526" y="2899893"/>
            <a:ext cx="1567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张-9-等腰三角形-IsoscelesTriangle"/>
          <p:cNvSpPr/>
          <p:nvPr/>
        </p:nvSpPr>
        <p:spPr>
          <a:xfrm rot="5400000">
            <a:off x="7297405" y="3351423"/>
            <a:ext cx="193033" cy="166408"/>
          </a:xfrm>
          <a:prstGeom prst="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6</TotalTime>
  <Words>921</Words>
  <Application>Microsoft Office PowerPoint</Application>
  <PresentationFormat>宽屏</PresentationFormat>
  <Paragraphs>197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Heiti SC Light</vt:lpstr>
      <vt:lpstr>阿里巴巴普惠体 M</vt:lpstr>
      <vt:lpstr>等线</vt:lpstr>
      <vt:lpstr>等线 Light</vt:lpstr>
      <vt:lpstr>思源黑体 CN Medium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雨铃 杜</dc:creator>
  <cp:lastModifiedBy>wang wangjingren</cp:lastModifiedBy>
  <cp:revision>38</cp:revision>
  <dcterms:created xsi:type="dcterms:W3CDTF">2021-04-20T12:32:00Z</dcterms:created>
  <dcterms:modified xsi:type="dcterms:W3CDTF">2021-04-24T09:14:58Z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