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AC95"/>
    <a:srgbClr val="0C9274"/>
    <a:srgbClr val="0C93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30" autoAdjust="0"/>
    <p:restoredTop sz="94660"/>
  </p:normalViewPr>
  <p:slideViewPr>
    <p:cSldViewPr snapToGrid="0">
      <p:cViewPr>
        <p:scale>
          <a:sx n="100" d="100"/>
          <a:sy n="100" d="100"/>
        </p:scale>
        <p:origin x="682" y="5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3DDEC3-4410-4A7B-A08D-B4E39852227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0"/>
      <dgm:spPr/>
      <dgm:t>
        <a:bodyPr/>
        <a:p>
          <a:endParaRPr lang="zh-CN" altLang="en-US"/>
        </a:p>
      </dgm:t>
    </dgm:pt>
    <dgm:pt modelId="{F970B406-3137-445F-A047-960BE6F8F548}">
      <dgm:prSet phldrT="[文本]" phldr="0" custT="0"/>
      <dgm:spPr>
        <a:solidFill>
          <a:srgbClr val="00B050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ym typeface="+mn-ea"/>
            </a:rPr>
            <a:t>制造业</a:t>
          </a:r>
          <a:r>
            <a:rPr lang="zh-CN" altLang="en-US"/>
            <a:t/>
          </a:r>
          <a:endParaRPr lang="zh-CN" altLang="en-US"/>
        </a:p>
      </dgm:t>
    </dgm:pt>
    <dgm:pt modelId="{DE9920FC-ADF2-43FC-8D66-AB16E15737FC}" cxnId="{0DA679C7-5772-4520-AD8D-D184306CD0E1}" type="parTrans">
      <dgm:prSet/>
      <dgm:spPr/>
      <dgm:t>
        <a:bodyPr/>
        <a:p>
          <a:endParaRPr lang="zh-CN" altLang="en-US"/>
        </a:p>
      </dgm:t>
    </dgm:pt>
    <dgm:pt modelId="{A6DBE21A-0230-45DE-A17E-9E9D78667511}" cxnId="{0DA679C7-5772-4520-AD8D-D184306CD0E1}" type="sibTrans">
      <dgm:prSet/>
      <dgm:spPr/>
      <dgm:t>
        <a:bodyPr/>
        <a:p>
          <a:endParaRPr lang="zh-CN" altLang="en-US"/>
        </a:p>
      </dgm:t>
    </dgm:pt>
    <dgm:pt modelId="{2199E590-A466-443A-B43D-5CA7DA30B3AC}">
      <dgm:prSet phldrT="[文本]" phldr="0" custT="0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ym typeface="+mn-ea"/>
            </a:rPr>
            <a:t>清洁材料</a:t>
          </a:r>
          <a:r>
            <a:rPr lang="zh-CN" altLang="en-US"/>
            <a:t/>
          </a:r>
          <a:endParaRPr lang="zh-CN" altLang="en-US"/>
        </a:p>
      </dgm:t>
    </dgm:pt>
    <dgm:pt modelId="{0F1D7D4E-BD8E-43C1-8F99-ED496D7A9BB4}" cxnId="{50D0ABEB-16AB-4BBA-9590-93BE804B232B}" type="parTrans">
      <dgm:prSet/>
      <dgm:spPr/>
      <dgm:t>
        <a:bodyPr/>
        <a:p>
          <a:endParaRPr lang="zh-CN" altLang="en-US"/>
        </a:p>
      </dgm:t>
    </dgm:pt>
    <dgm:pt modelId="{49BEF6ED-1342-41F0-807C-53E1906472B9}" cxnId="{50D0ABEB-16AB-4BBA-9590-93BE804B232B}" type="sibTrans">
      <dgm:prSet/>
      <dgm:spPr/>
      <dgm:t>
        <a:bodyPr/>
        <a:p>
          <a:endParaRPr lang="zh-CN" altLang="en-US"/>
        </a:p>
      </dgm:t>
    </dgm:pt>
    <dgm:pt modelId="{6410EC4E-6AA5-4F68-930B-680495E49A0B}">
      <dgm:prSet phldrT="[文本]" phldr="0" custT="0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ym typeface="+mn-ea"/>
            </a:rPr>
            <a:t>低碳技术</a:t>
          </a:r>
          <a:r>
            <a:rPr lang="zh-CN" altLang="en-US"/>
            <a:t/>
          </a:r>
          <a:endParaRPr lang="zh-CN" altLang="en-US"/>
        </a:p>
      </dgm:t>
    </dgm:pt>
    <dgm:pt modelId="{23807AB1-DC98-4728-B950-3E60934BA7E7}" cxnId="{C2E687DF-0CC7-455E-A139-477E4F25FC60}" type="parTrans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p>
          <a:endParaRPr lang="zh-CN" altLang="en-US"/>
        </a:p>
      </dgm:t>
    </dgm:pt>
    <dgm:pt modelId="{B19E9109-E222-453D-A601-BD15100C2B8F}" cxnId="{C2E687DF-0CC7-455E-A139-477E4F25FC60}" type="sibTrans">
      <dgm:prSet/>
      <dgm:spPr/>
      <dgm:t>
        <a:bodyPr/>
        <a:p>
          <a:endParaRPr lang="zh-CN" altLang="en-US"/>
        </a:p>
      </dgm:t>
    </dgm:pt>
    <dgm:pt modelId="{867279BA-BE37-4115-B52A-17E4F0F535FD}">
      <dgm:prSet phldrT="[文本]" phldr="0" custT="0"/>
      <dgm:spPr>
        <a:solidFill>
          <a:srgbClr val="00B050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ym typeface="+mn-ea"/>
            </a:rPr>
            <a:t>建筑业</a:t>
          </a:r>
          <a:r>
            <a:rPr lang="zh-CN" altLang="en-US"/>
            <a:t/>
          </a:r>
          <a:endParaRPr lang="zh-CN" altLang="en-US"/>
        </a:p>
      </dgm:t>
    </dgm:pt>
    <dgm:pt modelId="{1A4FEF92-68C1-469B-A1A1-5D97CB9FBEDD}" cxnId="{040830E5-04AC-4563-922D-488D2E360624}" type="parTrans">
      <dgm:prSet/>
      <dgm:spPr/>
      <dgm:t>
        <a:bodyPr/>
        <a:p>
          <a:endParaRPr lang="zh-CN" altLang="en-US"/>
        </a:p>
      </dgm:t>
    </dgm:pt>
    <dgm:pt modelId="{0FC30822-F791-4477-9BA8-25504EBFECC7}" cxnId="{040830E5-04AC-4563-922D-488D2E360624}" type="sibTrans">
      <dgm:prSet/>
      <dgm:spPr/>
      <dgm:t>
        <a:bodyPr/>
        <a:p>
          <a:endParaRPr lang="zh-CN" altLang="en-US"/>
        </a:p>
      </dgm:t>
    </dgm:pt>
    <dgm:pt modelId="{849175CF-F593-437D-924E-CA0E96CBD1E1}">
      <dgm:prSet phldrT="[文本]" phldr="0" custT="0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ym typeface="+mn-ea"/>
            </a:rPr>
            <a:t>绿色建材</a:t>
          </a:r>
          <a:r>
            <a:rPr lang="zh-CN" altLang="en-US"/>
            <a:t/>
          </a:r>
          <a:endParaRPr lang="zh-CN" altLang="en-US"/>
        </a:p>
      </dgm:t>
    </dgm:pt>
    <dgm:pt modelId="{57380257-9F95-43E2-B330-46970CC8990C}" cxnId="{93C5427D-2C27-4497-BDCC-95786456FA39}" type="parTrans">
      <dgm:prSet/>
      <dgm:spPr/>
      <dgm:t>
        <a:bodyPr/>
        <a:p>
          <a:endParaRPr lang="zh-CN" altLang="en-US"/>
        </a:p>
      </dgm:t>
    </dgm:pt>
    <dgm:pt modelId="{6A3A148F-286C-48E5-8F1A-D937B12918BD}" cxnId="{93C5427D-2C27-4497-BDCC-95786456FA39}" type="sibTrans">
      <dgm:prSet/>
      <dgm:spPr/>
      <dgm:t>
        <a:bodyPr/>
        <a:p>
          <a:endParaRPr lang="zh-CN" altLang="en-US"/>
        </a:p>
      </dgm:t>
    </dgm:pt>
    <dgm:pt modelId="{8C757F7A-BF47-479A-973F-2852BB847704}">
      <dgm:prSet phldrT="[文本]" phldr="0" custT="0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ym typeface="+mn-ea"/>
            </a:rPr>
            <a:t>节能系统</a:t>
          </a:r>
          <a:r>
            <a:rPr lang="zh-CN" altLang="en-US"/>
            <a:t/>
          </a:r>
          <a:endParaRPr lang="zh-CN" altLang="en-US"/>
        </a:p>
      </dgm:t>
    </dgm:pt>
    <dgm:pt modelId="{672BD303-3035-4BAD-BC56-6E34D1C63F93}" cxnId="{D0E34BAF-A44B-422A-AAEB-8EC3CD7BEA91}" type="parTrans">
      <dgm:prSet/>
      <dgm:spPr/>
      <dgm:t>
        <a:bodyPr/>
        <a:p>
          <a:endParaRPr lang="zh-CN" altLang="en-US"/>
        </a:p>
      </dgm:t>
    </dgm:pt>
    <dgm:pt modelId="{BB43DD45-D574-4499-816C-77E724CFB04C}" cxnId="{D0E34BAF-A44B-422A-AAEB-8EC3CD7BEA91}" type="sibTrans">
      <dgm:prSet/>
      <dgm:spPr/>
      <dgm:t>
        <a:bodyPr/>
        <a:p>
          <a:endParaRPr lang="zh-CN" altLang="en-US"/>
        </a:p>
      </dgm:t>
    </dgm:pt>
    <dgm:pt modelId="{AFD402FB-D6AA-4564-9590-3BF902629458}">
      <dgm:prSet phldr="0" custT="0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>
              <a:sym typeface="+mn-ea"/>
            </a:rPr>
            <a:t>节</a:t>
          </a:r>
          <a:r>
            <a:rPr lang="zh-CN" altLang="en-US">
              <a:sym typeface="+mn-ea"/>
            </a:rPr>
            <a:t>能结构</a:t>
          </a:r>
          <a:r>
            <a:rPr lang="zh-CN" altLang="en-US"/>
            <a:t/>
          </a:r>
          <a:endParaRPr lang="zh-CN" altLang="en-US"/>
        </a:p>
      </dgm:t>
    </dgm:pt>
    <dgm:pt modelId="{24A72EA8-7656-4668-9CF5-F743B5C5A093}" cxnId="{73B79227-1D85-41C1-8975-15F620573A33}" type="parTrans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</dgm:pt>
    <dgm:pt modelId="{70F37693-519F-44DE-8B2F-D057D11B9CAF}" cxnId="{73B79227-1D85-41C1-8975-15F620573A33}" type="sibTrans">
      <dgm:prSet/>
      <dgm:spPr/>
    </dgm:pt>
    <dgm:pt modelId="{BA99965A-2D40-4D79-8990-EDFF24C85EE8}" type="pres">
      <dgm:prSet presAssocID="{8C3DDEC3-4410-4A7B-A08D-B4E39852227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87F4677-56D9-46C1-8D8A-E79069C61FEF}" type="pres">
      <dgm:prSet presAssocID="{F970B406-3137-445F-A047-960BE6F8F548}" presName="root" presStyleCnt="0"/>
      <dgm:spPr/>
    </dgm:pt>
    <dgm:pt modelId="{A0242BD7-40EC-4B30-A4E6-F6CADB9C4AF7}" type="pres">
      <dgm:prSet presAssocID="{F970B406-3137-445F-A047-960BE6F8F548}" presName="rootComposite" presStyleCnt="0"/>
      <dgm:spPr/>
    </dgm:pt>
    <dgm:pt modelId="{F7165120-5FFC-451F-A676-9DCAA5026EF0}" type="pres">
      <dgm:prSet presAssocID="{F970B406-3137-445F-A047-960BE6F8F548}" presName="rootText" presStyleLbl="node1" presStyleIdx="0" presStyleCnt="2"/>
      <dgm:spPr/>
    </dgm:pt>
    <dgm:pt modelId="{76A4EA41-4C04-4672-9E66-C332C13D0A8A}" type="pres">
      <dgm:prSet presAssocID="{F970B406-3137-445F-A047-960BE6F8F548}" presName="rootConnector" presStyleCnt="0"/>
      <dgm:spPr/>
    </dgm:pt>
    <dgm:pt modelId="{F8EA77B5-FD36-4D9F-8881-E02597338EBD}" type="pres">
      <dgm:prSet presAssocID="{F970B406-3137-445F-A047-960BE6F8F548}" presName="childShape" presStyleCnt="0"/>
      <dgm:spPr/>
    </dgm:pt>
    <dgm:pt modelId="{A8F86FA2-285E-4466-A13D-4ECC369B5275}" type="pres">
      <dgm:prSet presAssocID="{0F1D7D4E-BD8E-43C1-8F99-ED496D7A9BB4}" presName="Name13" presStyleLbl="parChTrans1D2" presStyleIdx="0" presStyleCnt="5"/>
      <dgm:spPr/>
    </dgm:pt>
    <dgm:pt modelId="{8402CCB8-5F3F-4B37-9533-2CEF8B977F02}" type="pres">
      <dgm:prSet presAssocID="{2199E590-A466-443A-B43D-5CA7DA30B3AC}" presName="childText" presStyleLbl="bgAcc1" presStyleIdx="0" presStyleCnt="5">
        <dgm:presLayoutVars>
          <dgm:bulletEnabled val="1"/>
        </dgm:presLayoutVars>
      </dgm:prSet>
      <dgm:spPr/>
    </dgm:pt>
    <dgm:pt modelId="{6FC5009F-DE3F-4EA7-8B97-755BF90691C6}" type="pres">
      <dgm:prSet presAssocID="{23807AB1-DC98-4728-B950-3E60934BA7E7}" presName="Name13" presStyleLbl="parChTrans1D2" presStyleIdx="1" presStyleCnt="5"/>
      <dgm:spPr/>
    </dgm:pt>
    <dgm:pt modelId="{8ED2A45B-0F28-4738-BACC-E7567F498BC0}" type="pres">
      <dgm:prSet presAssocID="{6410EC4E-6AA5-4F68-930B-680495E49A0B}" presName="childText" presStyleLbl="bgAcc1" presStyleIdx="1" presStyleCnt="5">
        <dgm:presLayoutVars>
          <dgm:bulletEnabled val="1"/>
        </dgm:presLayoutVars>
      </dgm:prSet>
      <dgm:spPr/>
    </dgm:pt>
    <dgm:pt modelId="{3172787D-DB04-43ED-8026-C65F67B371C2}" type="pres">
      <dgm:prSet presAssocID="{867279BA-BE37-4115-B52A-17E4F0F535FD}" presName="root" presStyleCnt="0"/>
      <dgm:spPr/>
    </dgm:pt>
    <dgm:pt modelId="{5E7B529B-3791-4C92-8A8D-42B5FE64B1B8}" type="pres">
      <dgm:prSet presAssocID="{867279BA-BE37-4115-B52A-17E4F0F535FD}" presName="rootComposite" presStyleCnt="0"/>
      <dgm:spPr/>
    </dgm:pt>
    <dgm:pt modelId="{E3FF03EB-8647-4636-BC5C-E9BEC6C29553}" type="pres">
      <dgm:prSet presAssocID="{867279BA-BE37-4115-B52A-17E4F0F535FD}" presName="rootText" presStyleLbl="node1" presStyleIdx="1" presStyleCnt="2"/>
      <dgm:spPr/>
    </dgm:pt>
    <dgm:pt modelId="{020E4746-3A8C-42B4-AC17-0FB7CA4B2811}" type="pres">
      <dgm:prSet presAssocID="{867279BA-BE37-4115-B52A-17E4F0F535FD}" presName="rootConnector" presStyleCnt="0"/>
      <dgm:spPr/>
    </dgm:pt>
    <dgm:pt modelId="{A994A7C3-AEF7-4426-B7EF-877C67834B7F}" type="pres">
      <dgm:prSet presAssocID="{867279BA-BE37-4115-B52A-17E4F0F535FD}" presName="childShape" presStyleCnt="0"/>
      <dgm:spPr/>
    </dgm:pt>
    <dgm:pt modelId="{3F5EB287-4C34-456C-B985-2B774B3D9EF1}" type="pres">
      <dgm:prSet presAssocID="{57380257-9F95-43E2-B330-46970CC8990C}" presName="Name13" presStyleLbl="parChTrans1D2" presStyleIdx="2" presStyleCnt="5"/>
      <dgm:spPr/>
    </dgm:pt>
    <dgm:pt modelId="{A9454E12-1A81-4CCD-AB01-CC69284C8769}" type="pres">
      <dgm:prSet presAssocID="{849175CF-F593-437D-924E-CA0E96CBD1E1}" presName="childText" presStyleLbl="bgAcc1" presStyleIdx="2" presStyleCnt="5">
        <dgm:presLayoutVars>
          <dgm:bulletEnabled val="1"/>
        </dgm:presLayoutVars>
      </dgm:prSet>
      <dgm:spPr/>
    </dgm:pt>
    <dgm:pt modelId="{56903B70-44BE-4DEE-B3D8-8D6F309E69EE}" type="pres">
      <dgm:prSet presAssocID="{672BD303-3035-4BAD-BC56-6E34D1C63F93}" presName="Name13" presStyleLbl="parChTrans1D2" presStyleIdx="3" presStyleCnt="5"/>
      <dgm:spPr/>
    </dgm:pt>
    <dgm:pt modelId="{CD3CDA12-D3B0-45EC-A723-612A0493B711}" type="pres">
      <dgm:prSet presAssocID="{8C757F7A-BF47-479A-973F-2852BB847704}" presName="childText" presStyleLbl="bgAcc1" presStyleIdx="3" presStyleCnt="5">
        <dgm:presLayoutVars>
          <dgm:bulletEnabled val="1"/>
        </dgm:presLayoutVars>
      </dgm:prSet>
      <dgm:spPr/>
    </dgm:pt>
    <dgm:pt modelId="{E69E092B-72EB-4FD2-9FC9-F9C1635301A3}" type="pres">
      <dgm:prSet presAssocID="{24A72EA8-7656-4668-9CF5-F743B5C5A093}" presName="Name13" presStyleLbl="parChTrans1D2" presStyleIdx="4" presStyleCnt="5"/>
      <dgm:spPr/>
    </dgm:pt>
    <dgm:pt modelId="{3AB98238-9686-459D-B56F-C21D40D12696}" type="pres">
      <dgm:prSet presAssocID="{AFD402FB-D6AA-4564-9590-3BF902629458}" presName="childText" presStyleLbl="bgAcc1" presStyleIdx="4" presStyleCnt="5">
        <dgm:presLayoutVars>
          <dgm:bulletEnabled val="1"/>
        </dgm:presLayoutVars>
      </dgm:prSet>
      <dgm:spPr/>
    </dgm:pt>
  </dgm:ptLst>
  <dgm:cxnLst>
    <dgm:cxn modelId="{0DA679C7-5772-4520-AD8D-D184306CD0E1}" srcId="{8C3DDEC3-4410-4A7B-A08D-B4E398522276}" destId="{F970B406-3137-445F-A047-960BE6F8F548}" srcOrd="0" destOrd="0" parTransId="{DE9920FC-ADF2-43FC-8D66-AB16E15737FC}" sibTransId="{A6DBE21A-0230-45DE-A17E-9E9D78667511}"/>
    <dgm:cxn modelId="{50D0ABEB-16AB-4BBA-9590-93BE804B232B}" srcId="{F970B406-3137-445F-A047-960BE6F8F548}" destId="{2199E590-A466-443A-B43D-5CA7DA30B3AC}" srcOrd="0" destOrd="0" parTransId="{0F1D7D4E-BD8E-43C1-8F99-ED496D7A9BB4}" sibTransId="{49BEF6ED-1342-41F0-807C-53E1906472B9}"/>
    <dgm:cxn modelId="{C2E687DF-0CC7-455E-A139-477E4F25FC60}" srcId="{F970B406-3137-445F-A047-960BE6F8F548}" destId="{6410EC4E-6AA5-4F68-930B-680495E49A0B}" srcOrd="1" destOrd="0" parTransId="{23807AB1-DC98-4728-B950-3E60934BA7E7}" sibTransId="{B19E9109-E222-453D-A601-BD15100C2B8F}"/>
    <dgm:cxn modelId="{040830E5-04AC-4563-922D-488D2E360624}" srcId="{8C3DDEC3-4410-4A7B-A08D-B4E398522276}" destId="{867279BA-BE37-4115-B52A-17E4F0F535FD}" srcOrd="1" destOrd="0" parTransId="{1A4FEF92-68C1-469B-A1A1-5D97CB9FBEDD}" sibTransId="{0FC30822-F791-4477-9BA8-25504EBFECC7}"/>
    <dgm:cxn modelId="{93C5427D-2C27-4497-BDCC-95786456FA39}" srcId="{867279BA-BE37-4115-B52A-17E4F0F535FD}" destId="{849175CF-F593-437D-924E-CA0E96CBD1E1}" srcOrd="0" destOrd="1" parTransId="{57380257-9F95-43E2-B330-46970CC8990C}" sibTransId="{6A3A148F-286C-48E5-8F1A-D937B12918BD}"/>
    <dgm:cxn modelId="{D0E34BAF-A44B-422A-AAEB-8EC3CD7BEA91}" srcId="{867279BA-BE37-4115-B52A-17E4F0F535FD}" destId="{8C757F7A-BF47-479A-973F-2852BB847704}" srcOrd="1" destOrd="1" parTransId="{672BD303-3035-4BAD-BC56-6E34D1C63F93}" sibTransId="{BB43DD45-D574-4499-816C-77E724CFB04C}"/>
    <dgm:cxn modelId="{73B79227-1D85-41C1-8975-15F620573A33}" srcId="{867279BA-BE37-4115-B52A-17E4F0F535FD}" destId="{AFD402FB-D6AA-4564-9590-3BF902629458}" srcOrd="2" destOrd="1" parTransId="{24A72EA8-7656-4668-9CF5-F743B5C5A093}" sibTransId="{70F37693-519F-44DE-8B2F-D057D11B9CAF}"/>
    <dgm:cxn modelId="{D0C7FCFE-4273-4B10-AC35-7472AB14E528}" type="presOf" srcId="{8C3DDEC3-4410-4A7B-A08D-B4E398522276}" destId="{BA99965A-2D40-4D79-8990-EDFF24C85EE8}" srcOrd="0" destOrd="0" presId="urn:microsoft.com/office/officeart/2005/8/layout/hierarchy3"/>
    <dgm:cxn modelId="{8BED7D5B-53EB-4F99-8F12-CF129E5EFF88}" type="presParOf" srcId="{BA99965A-2D40-4D79-8990-EDFF24C85EE8}" destId="{687F4677-56D9-46C1-8D8A-E79069C61FEF}" srcOrd="0" destOrd="0" presId="urn:microsoft.com/office/officeart/2005/8/layout/hierarchy3"/>
    <dgm:cxn modelId="{0584A208-C81A-4A86-A745-F6342F7C97DC}" type="presParOf" srcId="{687F4677-56D9-46C1-8D8A-E79069C61FEF}" destId="{A0242BD7-40EC-4B30-A4E6-F6CADB9C4AF7}" srcOrd="0" destOrd="0" presId="urn:microsoft.com/office/officeart/2005/8/layout/hierarchy3"/>
    <dgm:cxn modelId="{8BB0F5B1-FE38-4A80-AA0B-F345844F251C}" type="presOf" srcId="{F970B406-3137-445F-A047-960BE6F8F548}" destId="{A0242BD7-40EC-4B30-A4E6-F6CADB9C4AF7}" srcOrd="0" destOrd="0" presId="urn:microsoft.com/office/officeart/2005/8/layout/hierarchy3"/>
    <dgm:cxn modelId="{340F96EC-DB38-4928-B25A-F3C81919809A}" type="presParOf" srcId="{A0242BD7-40EC-4B30-A4E6-F6CADB9C4AF7}" destId="{F7165120-5FFC-451F-A676-9DCAA5026EF0}" srcOrd="0" destOrd="0" presId="urn:microsoft.com/office/officeart/2005/8/layout/hierarchy3"/>
    <dgm:cxn modelId="{722C831C-96E7-4917-ACB9-13CE4F45A226}" type="presOf" srcId="{F970B406-3137-445F-A047-960BE6F8F548}" destId="{F7165120-5FFC-451F-A676-9DCAA5026EF0}" srcOrd="0" destOrd="0" presId="urn:microsoft.com/office/officeart/2005/8/layout/hierarchy3"/>
    <dgm:cxn modelId="{59A25317-462D-40EC-B1C6-373BCCC17C80}" type="presParOf" srcId="{A0242BD7-40EC-4B30-A4E6-F6CADB9C4AF7}" destId="{76A4EA41-4C04-4672-9E66-C332C13D0A8A}" srcOrd="1" destOrd="0" presId="urn:microsoft.com/office/officeart/2005/8/layout/hierarchy3"/>
    <dgm:cxn modelId="{64C2ED71-2C20-4B66-A3FA-E1462FA2735D}" type="presOf" srcId="{F970B406-3137-445F-A047-960BE6F8F548}" destId="{76A4EA41-4C04-4672-9E66-C332C13D0A8A}" srcOrd="0" destOrd="0" presId="urn:microsoft.com/office/officeart/2005/8/layout/hierarchy3"/>
    <dgm:cxn modelId="{2D6D7EC6-7895-4DFA-B187-C01FC778F432}" type="presParOf" srcId="{687F4677-56D9-46C1-8D8A-E79069C61FEF}" destId="{F8EA77B5-FD36-4D9F-8881-E02597338EBD}" srcOrd="1" destOrd="0" presId="urn:microsoft.com/office/officeart/2005/8/layout/hierarchy3"/>
    <dgm:cxn modelId="{295C28A9-64FD-4FAF-919F-83AF8FC586AC}" type="presParOf" srcId="{F8EA77B5-FD36-4D9F-8881-E02597338EBD}" destId="{A8F86FA2-285E-4466-A13D-4ECC369B5275}" srcOrd="0" destOrd="1" presId="urn:microsoft.com/office/officeart/2005/8/layout/hierarchy3"/>
    <dgm:cxn modelId="{D7F3A72A-37DE-4441-A138-FAB28F96EAE1}" type="presOf" srcId="{0F1D7D4E-BD8E-43C1-8F99-ED496D7A9BB4}" destId="{A8F86FA2-285E-4466-A13D-4ECC369B5275}" srcOrd="0" destOrd="0" presId="urn:microsoft.com/office/officeart/2005/8/layout/hierarchy3"/>
    <dgm:cxn modelId="{F7E6CEAD-BDFA-4F36-B5F5-7E4D81C23EF7}" type="presParOf" srcId="{F8EA77B5-FD36-4D9F-8881-E02597338EBD}" destId="{8402CCB8-5F3F-4B37-9533-2CEF8B977F02}" srcOrd="1" destOrd="1" presId="urn:microsoft.com/office/officeart/2005/8/layout/hierarchy3"/>
    <dgm:cxn modelId="{0B563C7A-65ED-432A-9C07-39E01358ED45}" type="presOf" srcId="{2199E590-A466-443A-B43D-5CA7DA30B3AC}" destId="{8402CCB8-5F3F-4B37-9533-2CEF8B977F02}" srcOrd="0" destOrd="0" presId="urn:microsoft.com/office/officeart/2005/8/layout/hierarchy3"/>
    <dgm:cxn modelId="{1FFDB144-2F6D-4A80-95F3-D2B275AF3EAA}" type="presParOf" srcId="{F8EA77B5-FD36-4D9F-8881-E02597338EBD}" destId="{6FC5009F-DE3F-4EA7-8B97-755BF90691C6}" srcOrd="2" destOrd="1" presId="urn:microsoft.com/office/officeart/2005/8/layout/hierarchy3"/>
    <dgm:cxn modelId="{A712933B-4AF9-4476-AEAE-F3BAAFE51332}" type="presOf" srcId="{23807AB1-DC98-4728-B950-3E60934BA7E7}" destId="{6FC5009F-DE3F-4EA7-8B97-755BF90691C6}" srcOrd="0" destOrd="0" presId="urn:microsoft.com/office/officeart/2005/8/layout/hierarchy3"/>
    <dgm:cxn modelId="{FA4CED49-9E11-451C-9165-5A459A1DE607}" type="presParOf" srcId="{F8EA77B5-FD36-4D9F-8881-E02597338EBD}" destId="{8ED2A45B-0F28-4738-BACC-E7567F498BC0}" srcOrd="3" destOrd="1" presId="urn:microsoft.com/office/officeart/2005/8/layout/hierarchy3"/>
    <dgm:cxn modelId="{4328AC9E-5F8D-4159-8F77-A4CC3A152F25}" type="presOf" srcId="{6410EC4E-6AA5-4F68-930B-680495E49A0B}" destId="{8ED2A45B-0F28-4738-BACC-E7567F498BC0}" srcOrd="0" destOrd="0" presId="urn:microsoft.com/office/officeart/2005/8/layout/hierarchy3"/>
    <dgm:cxn modelId="{EE48583D-8127-493A-A366-2342AE944A00}" type="presParOf" srcId="{BA99965A-2D40-4D79-8990-EDFF24C85EE8}" destId="{3172787D-DB04-43ED-8026-C65F67B371C2}" srcOrd="1" destOrd="0" presId="urn:microsoft.com/office/officeart/2005/8/layout/hierarchy3"/>
    <dgm:cxn modelId="{75AD78BC-3FD2-4D93-A94C-8155F50F56C0}" type="presParOf" srcId="{3172787D-DB04-43ED-8026-C65F67B371C2}" destId="{5E7B529B-3791-4C92-8A8D-42B5FE64B1B8}" srcOrd="0" destOrd="1" presId="urn:microsoft.com/office/officeart/2005/8/layout/hierarchy3"/>
    <dgm:cxn modelId="{58DADC4C-8B9C-424A-9AB2-AA3485BBECAD}" type="presOf" srcId="{867279BA-BE37-4115-B52A-17E4F0F535FD}" destId="{5E7B529B-3791-4C92-8A8D-42B5FE64B1B8}" srcOrd="0" destOrd="0" presId="urn:microsoft.com/office/officeart/2005/8/layout/hierarchy3"/>
    <dgm:cxn modelId="{22643AFC-961D-47EF-99F1-17B18D2522AE}" type="presParOf" srcId="{5E7B529B-3791-4C92-8A8D-42B5FE64B1B8}" destId="{E3FF03EB-8647-4636-BC5C-E9BEC6C29553}" srcOrd="0" destOrd="0" presId="urn:microsoft.com/office/officeart/2005/8/layout/hierarchy3"/>
    <dgm:cxn modelId="{2CD3F27E-6E33-4AA2-8CEA-E57814EBE9B7}" type="presOf" srcId="{867279BA-BE37-4115-B52A-17E4F0F535FD}" destId="{E3FF03EB-8647-4636-BC5C-E9BEC6C29553}" srcOrd="0" destOrd="0" presId="urn:microsoft.com/office/officeart/2005/8/layout/hierarchy3"/>
    <dgm:cxn modelId="{6A009599-7156-48D2-A507-C2D8BF85FAD4}" type="presParOf" srcId="{5E7B529B-3791-4C92-8A8D-42B5FE64B1B8}" destId="{020E4746-3A8C-42B4-AC17-0FB7CA4B2811}" srcOrd="1" destOrd="0" presId="urn:microsoft.com/office/officeart/2005/8/layout/hierarchy3"/>
    <dgm:cxn modelId="{4AF82CE2-223C-4D71-BE03-70391BF12C89}" type="presOf" srcId="{867279BA-BE37-4115-B52A-17E4F0F535FD}" destId="{020E4746-3A8C-42B4-AC17-0FB7CA4B2811}" srcOrd="0" destOrd="0" presId="urn:microsoft.com/office/officeart/2005/8/layout/hierarchy3"/>
    <dgm:cxn modelId="{F8F529EC-9C9B-4F36-82F9-926721634B4D}" type="presParOf" srcId="{3172787D-DB04-43ED-8026-C65F67B371C2}" destId="{A994A7C3-AEF7-4426-B7EF-877C67834B7F}" srcOrd="1" destOrd="1" presId="urn:microsoft.com/office/officeart/2005/8/layout/hierarchy3"/>
    <dgm:cxn modelId="{B5AD8A50-E6BF-41F0-B648-3FA34140FFB2}" type="presParOf" srcId="{A994A7C3-AEF7-4426-B7EF-877C67834B7F}" destId="{3F5EB287-4C34-456C-B985-2B774B3D9EF1}" srcOrd="0" destOrd="1" presId="urn:microsoft.com/office/officeart/2005/8/layout/hierarchy3"/>
    <dgm:cxn modelId="{30FFEE9A-86C2-4269-9314-CAB24F8D6745}" type="presOf" srcId="{57380257-9F95-43E2-B330-46970CC8990C}" destId="{3F5EB287-4C34-456C-B985-2B774B3D9EF1}" srcOrd="0" destOrd="0" presId="urn:microsoft.com/office/officeart/2005/8/layout/hierarchy3"/>
    <dgm:cxn modelId="{A47AB724-F84F-443D-B96B-2E60652EBE98}" type="presParOf" srcId="{A994A7C3-AEF7-4426-B7EF-877C67834B7F}" destId="{A9454E12-1A81-4CCD-AB01-CC69284C8769}" srcOrd="1" destOrd="1" presId="urn:microsoft.com/office/officeart/2005/8/layout/hierarchy3"/>
    <dgm:cxn modelId="{B874F408-26AB-4ED2-A8D6-E0638AB61261}" type="presOf" srcId="{849175CF-F593-437D-924E-CA0E96CBD1E1}" destId="{A9454E12-1A81-4CCD-AB01-CC69284C8769}" srcOrd="0" destOrd="0" presId="urn:microsoft.com/office/officeart/2005/8/layout/hierarchy3"/>
    <dgm:cxn modelId="{6F21A3EE-CEEA-4D5F-9C5F-4C8E354D8DBE}" type="presParOf" srcId="{A994A7C3-AEF7-4426-B7EF-877C67834B7F}" destId="{56903B70-44BE-4DEE-B3D8-8D6F309E69EE}" srcOrd="2" destOrd="1" presId="urn:microsoft.com/office/officeart/2005/8/layout/hierarchy3"/>
    <dgm:cxn modelId="{1674C683-EC1D-43C5-A8CB-FFDA9DF9055C}" type="presOf" srcId="{672BD303-3035-4BAD-BC56-6E34D1C63F93}" destId="{56903B70-44BE-4DEE-B3D8-8D6F309E69EE}" srcOrd="0" destOrd="0" presId="urn:microsoft.com/office/officeart/2005/8/layout/hierarchy3"/>
    <dgm:cxn modelId="{509EAD14-A96D-4147-95AD-3118043EBA50}" type="presParOf" srcId="{A994A7C3-AEF7-4426-B7EF-877C67834B7F}" destId="{CD3CDA12-D3B0-45EC-A723-612A0493B711}" srcOrd="3" destOrd="1" presId="urn:microsoft.com/office/officeart/2005/8/layout/hierarchy3"/>
    <dgm:cxn modelId="{D74CC55F-A359-4046-A487-B9B3085C366E}" type="presOf" srcId="{8C757F7A-BF47-479A-973F-2852BB847704}" destId="{CD3CDA12-D3B0-45EC-A723-612A0493B711}" srcOrd="0" destOrd="0" presId="urn:microsoft.com/office/officeart/2005/8/layout/hierarchy3"/>
    <dgm:cxn modelId="{B23E6E27-C0B9-4464-9097-90F7884D07A9}" type="presParOf" srcId="{A994A7C3-AEF7-4426-B7EF-877C67834B7F}" destId="{E69E092B-72EB-4FD2-9FC9-F9C1635301A3}" srcOrd="4" destOrd="1" presId="urn:microsoft.com/office/officeart/2005/8/layout/hierarchy3"/>
    <dgm:cxn modelId="{3C67277B-B6B6-4D4A-88A0-42BDF5E9F2EB}" type="presOf" srcId="{24A72EA8-7656-4668-9CF5-F743B5C5A093}" destId="{E69E092B-72EB-4FD2-9FC9-F9C1635301A3}" srcOrd="0" destOrd="0" presId="urn:microsoft.com/office/officeart/2005/8/layout/hierarchy3"/>
    <dgm:cxn modelId="{75786A48-24D8-4954-9FDA-8E5C0093199A}" type="presParOf" srcId="{A994A7C3-AEF7-4426-B7EF-877C67834B7F}" destId="{3AB98238-9686-459D-B56F-C21D40D12696}" srcOrd="5" destOrd="1" presId="urn:microsoft.com/office/officeart/2005/8/layout/hierarchy3"/>
    <dgm:cxn modelId="{F8791DDE-3CBE-49FF-A0C8-30CF90A1AA48}" type="presOf" srcId="{AFD402FB-D6AA-4564-9590-3BF902629458}" destId="{3AB98238-9686-459D-B56F-C21D40D12696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5876290" cy="4371975"/>
        <a:chOff x="0" y="0"/>
        <a:chExt cx="5876290" cy="4371975"/>
      </a:xfrm>
    </dsp:grpSpPr>
    <dsp:sp modelId="{F7165120-5FFC-451F-A676-9DCAA5026EF0}">
      <dsp:nvSpPr>
        <dsp:cNvPr id="3" name="圆角矩形 2"/>
        <dsp:cNvSpPr/>
      </dsp:nvSpPr>
      <dsp:spPr bwMode="white">
        <a:xfrm>
          <a:off x="867209" y="0"/>
          <a:ext cx="1840832" cy="920416"/>
        </a:xfrm>
        <a:prstGeom prst="roundRect">
          <a:avLst>
            <a:gd name="adj" fmla="val 10000"/>
          </a:avLst>
        </a:prstGeom>
        <a:solidFill>
          <a:srgbClr val="00B05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80010" tIns="53340" rIns="80010" bIns="53340" anchor="ctr"/>
        <a:lstStyle>
          <a:lvl1pPr algn="ctr">
            <a:defRPr sz="4200"/>
          </a:lvl1pPr>
          <a:lvl2pPr marL="285750" indent="-285750" algn="ctr">
            <a:defRPr sz="3200"/>
          </a:lvl2pPr>
          <a:lvl3pPr marL="571500" indent="-285750" algn="ctr">
            <a:defRPr sz="3200"/>
          </a:lvl3pPr>
          <a:lvl4pPr marL="857250" indent="-285750" algn="ctr">
            <a:defRPr sz="3200"/>
          </a:lvl4pPr>
          <a:lvl5pPr marL="1143000" indent="-285750" algn="ctr">
            <a:defRPr sz="3200"/>
          </a:lvl5pPr>
          <a:lvl6pPr marL="1428750" indent="-285750" algn="ctr">
            <a:defRPr sz="3200"/>
          </a:lvl6pPr>
          <a:lvl7pPr marL="1714500" indent="-285750" algn="ctr">
            <a:defRPr sz="3200"/>
          </a:lvl7pPr>
          <a:lvl8pPr marL="2000250" indent="-285750" algn="ctr">
            <a:defRPr sz="3200"/>
          </a:lvl8pPr>
          <a:lvl9pPr marL="2286000" indent="-285750" algn="ctr">
            <a:defRPr sz="3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ym typeface="+mn-ea"/>
            </a:rPr>
            <a:t>制造业</a:t>
          </a:r>
          <a:endParaRPr lang="zh-CN" altLang="en-US"/>
        </a:p>
      </dsp:txBody>
      <dsp:txXfrm>
        <a:off x="867209" y="0"/>
        <a:ext cx="1840832" cy="920416"/>
      </dsp:txXfrm>
    </dsp:sp>
    <dsp:sp modelId="{A8F86FA2-285E-4466-A13D-4ECC369B5275}">
      <dsp:nvSpPr>
        <dsp:cNvPr id="5" name="任意多边形 4"/>
        <dsp:cNvSpPr/>
      </dsp:nvSpPr>
      <dsp:spPr bwMode="white">
        <a:xfrm>
          <a:off x="1051293" y="920416"/>
          <a:ext cx="184083" cy="690312"/>
        </a:xfrm>
        <a:custGeom>
          <a:avLst/>
          <a:gdLst/>
          <a:ahLst/>
          <a:cxnLst/>
          <a:pathLst>
            <a:path w="290" h="1087">
              <a:moveTo>
                <a:pt x="0" y="0"/>
              </a:moveTo>
              <a:lnTo>
                <a:pt x="0" y="1087"/>
              </a:lnTo>
              <a:lnTo>
                <a:pt x="290" y="1087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1051293" y="920416"/>
        <a:ext cx="184083" cy="690312"/>
      </dsp:txXfrm>
    </dsp:sp>
    <dsp:sp modelId="{8402CCB8-5F3F-4B37-9533-2CEF8B977F02}">
      <dsp:nvSpPr>
        <dsp:cNvPr id="6" name="圆角矩形 5"/>
        <dsp:cNvSpPr/>
      </dsp:nvSpPr>
      <dsp:spPr bwMode="white">
        <a:xfrm>
          <a:off x="1235376" y="1150520"/>
          <a:ext cx="1472665" cy="920416"/>
        </a:xfrm>
        <a:prstGeom prst="roundRect">
          <a:avLst>
            <a:gd name="adj" fmla="val 10000"/>
          </a:avLst>
        </a:prstGeom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vert="horz" wrap="square" lIns="49530" tIns="33020" rIns="49530" bIns="3302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dk1"/>
              </a:solidFill>
              <a:sym typeface="+mn-ea"/>
            </a:rPr>
            <a:t>清洁材料</a:t>
          </a:r>
          <a:endParaRPr lang="zh-CN" altLang="en-US">
            <a:solidFill>
              <a:schemeClr val="dk1"/>
            </a:solidFill>
          </a:endParaRPr>
        </a:p>
      </dsp:txBody>
      <dsp:txXfrm>
        <a:off x="1235376" y="1150520"/>
        <a:ext cx="1472665" cy="920416"/>
      </dsp:txXfrm>
    </dsp:sp>
    <dsp:sp modelId="{6FC5009F-DE3F-4EA7-8B97-755BF90691C6}">
      <dsp:nvSpPr>
        <dsp:cNvPr id="7" name="任意多边形 6"/>
        <dsp:cNvSpPr/>
      </dsp:nvSpPr>
      <dsp:spPr bwMode="white">
        <a:xfrm>
          <a:off x="1051293" y="920416"/>
          <a:ext cx="184083" cy="1840832"/>
        </a:xfrm>
        <a:custGeom>
          <a:avLst/>
          <a:gdLst/>
          <a:ahLst/>
          <a:cxnLst/>
          <a:pathLst>
            <a:path w="290" h="2899">
              <a:moveTo>
                <a:pt x="0" y="0"/>
              </a:moveTo>
              <a:lnTo>
                <a:pt x="0" y="2899"/>
              </a:lnTo>
              <a:lnTo>
                <a:pt x="290" y="2899"/>
              </a:lnTo>
            </a:path>
          </a:pathLst>
        </a:custGeom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  <dsp:txXfrm>
        <a:off x="1051293" y="920416"/>
        <a:ext cx="184083" cy="1840832"/>
      </dsp:txXfrm>
    </dsp:sp>
    <dsp:sp modelId="{8ED2A45B-0F28-4738-BACC-E7567F498BC0}">
      <dsp:nvSpPr>
        <dsp:cNvPr id="8" name="圆角矩形 7"/>
        <dsp:cNvSpPr/>
      </dsp:nvSpPr>
      <dsp:spPr bwMode="white">
        <a:xfrm>
          <a:off x="1235376" y="2301039"/>
          <a:ext cx="1472665" cy="920416"/>
        </a:xfrm>
        <a:prstGeom prst="roundRect">
          <a:avLst>
            <a:gd name="adj" fmla="val 10000"/>
          </a:avLst>
        </a:prstGeom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vert="horz" wrap="square" lIns="49530" tIns="33020" rIns="49530" bIns="3302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dk1"/>
              </a:solidFill>
              <a:sym typeface="+mn-ea"/>
            </a:rPr>
            <a:t>低碳技术</a:t>
          </a:r>
          <a:endParaRPr lang="zh-CN" altLang="en-US">
            <a:solidFill>
              <a:schemeClr val="dk1"/>
            </a:solidFill>
          </a:endParaRPr>
        </a:p>
      </dsp:txBody>
      <dsp:txXfrm>
        <a:off x="1235376" y="2301039"/>
        <a:ext cx="1472665" cy="920416"/>
      </dsp:txXfrm>
    </dsp:sp>
    <dsp:sp modelId="{E3FF03EB-8647-4636-BC5C-E9BEC6C29553}">
      <dsp:nvSpPr>
        <dsp:cNvPr id="9" name="圆角矩形 8"/>
        <dsp:cNvSpPr/>
      </dsp:nvSpPr>
      <dsp:spPr bwMode="white">
        <a:xfrm>
          <a:off x="3168249" y="0"/>
          <a:ext cx="1840832" cy="920416"/>
        </a:xfrm>
        <a:prstGeom prst="roundRect">
          <a:avLst>
            <a:gd name="adj" fmla="val 10000"/>
          </a:avLst>
        </a:prstGeom>
        <a:solidFill>
          <a:srgbClr val="00B05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80010" tIns="53340" rIns="80010" bIns="53340" anchor="ctr"/>
        <a:lstStyle>
          <a:lvl1pPr algn="ctr">
            <a:defRPr sz="4200"/>
          </a:lvl1pPr>
          <a:lvl2pPr marL="285750" indent="-285750" algn="ctr">
            <a:defRPr sz="3200"/>
          </a:lvl2pPr>
          <a:lvl3pPr marL="571500" indent="-285750" algn="ctr">
            <a:defRPr sz="3200"/>
          </a:lvl3pPr>
          <a:lvl4pPr marL="857250" indent="-285750" algn="ctr">
            <a:defRPr sz="3200"/>
          </a:lvl4pPr>
          <a:lvl5pPr marL="1143000" indent="-285750" algn="ctr">
            <a:defRPr sz="3200"/>
          </a:lvl5pPr>
          <a:lvl6pPr marL="1428750" indent="-285750" algn="ctr">
            <a:defRPr sz="3200"/>
          </a:lvl6pPr>
          <a:lvl7pPr marL="1714500" indent="-285750" algn="ctr">
            <a:defRPr sz="3200"/>
          </a:lvl7pPr>
          <a:lvl8pPr marL="2000250" indent="-285750" algn="ctr">
            <a:defRPr sz="3200"/>
          </a:lvl8pPr>
          <a:lvl9pPr marL="2286000" indent="-285750" algn="ctr">
            <a:defRPr sz="3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ym typeface="+mn-ea"/>
            </a:rPr>
            <a:t>建筑业</a:t>
          </a:r>
          <a:endParaRPr lang="zh-CN" altLang="en-US"/>
        </a:p>
      </dsp:txBody>
      <dsp:txXfrm>
        <a:off x="3168249" y="0"/>
        <a:ext cx="1840832" cy="920416"/>
      </dsp:txXfrm>
    </dsp:sp>
    <dsp:sp modelId="{3F5EB287-4C34-456C-B985-2B774B3D9EF1}">
      <dsp:nvSpPr>
        <dsp:cNvPr id="11" name="任意多边形 10"/>
        <dsp:cNvSpPr/>
      </dsp:nvSpPr>
      <dsp:spPr bwMode="white">
        <a:xfrm>
          <a:off x="3352332" y="920416"/>
          <a:ext cx="184083" cy="690312"/>
        </a:xfrm>
        <a:custGeom>
          <a:avLst/>
          <a:gdLst/>
          <a:ahLst/>
          <a:cxnLst/>
          <a:pathLst>
            <a:path w="290" h="1087">
              <a:moveTo>
                <a:pt x="0" y="0"/>
              </a:moveTo>
              <a:lnTo>
                <a:pt x="0" y="1087"/>
              </a:lnTo>
              <a:lnTo>
                <a:pt x="290" y="1087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352332" y="920416"/>
        <a:ext cx="184083" cy="690312"/>
      </dsp:txXfrm>
    </dsp:sp>
    <dsp:sp modelId="{A9454E12-1A81-4CCD-AB01-CC69284C8769}">
      <dsp:nvSpPr>
        <dsp:cNvPr id="12" name="圆角矩形 11"/>
        <dsp:cNvSpPr/>
      </dsp:nvSpPr>
      <dsp:spPr bwMode="white">
        <a:xfrm>
          <a:off x="3536415" y="1150520"/>
          <a:ext cx="1472665" cy="920416"/>
        </a:xfrm>
        <a:prstGeom prst="roundRect">
          <a:avLst>
            <a:gd name="adj" fmla="val 10000"/>
          </a:avLst>
        </a:prstGeom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vert="horz" wrap="square" lIns="49530" tIns="33020" rIns="49530" bIns="3302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dk1"/>
              </a:solidFill>
              <a:sym typeface="+mn-ea"/>
            </a:rPr>
            <a:t>绿色建材</a:t>
          </a:r>
          <a:endParaRPr lang="zh-CN" altLang="en-US">
            <a:solidFill>
              <a:schemeClr val="dk1"/>
            </a:solidFill>
          </a:endParaRPr>
        </a:p>
      </dsp:txBody>
      <dsp:txXfrm>
        <a:off x="3536415" y="1150520"/>
        <a:ext cx="1472665" cy="920416"/>
      </dsp:txXfrm>
    </dsp:sp>
    <dsp:sp modelId="{56903B70-44BE-4DEE-B3D8-8D6F309E69EE}">
      <dsp:nvSpPr>
        <dsp:cNvPr id="13" name="任意多边形 12"/>
        <dsp:cNvSpPr/>
      </dsp:nvSpPr>
      <dsp:spPr bwMode="white">
        <a:xfrm>
          <a:off x="3352332" y="920416"/>
          <a:ext cx="184083" cy="1840832"/>
        </a:xfrm>
        <a:custGeom>
          <a:avLst/>
          <a:gdLst/>
          <a:ahLst/>
          <a:cxnLst/>
          <a:pathLst>
            <a:path w="290" h="2899">
              <a:moveTo>
                <a:pt x="0" y="0"/>
              </a:moveTo>
              <a:lnTo>
                <a:pt x="0" y="2899"/>
              </a:lnTo>
              <a:lnTo>
                <a:pt x="290" y="2899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352332" y="920416"/>
        <a:ext cx="184083" cy="1840832"/>
      </dsp:txXfrm>
    </dsp:sp>
    <dsp:sp modelId="{CD3CDA12-D3B0-45EC-A723-612A0493B711}">
      <dsp:nvSpPr>
        <dsp:cNvPr id="14" name="圆角矩形 13"/>
        <dsp:cNvSpPr/>
      </dsp:nvSpPr>
      <dsp:spPr bwMode="white">
        <a:xfrm>
          <a:off x="3536415" y="2301039"/>
          <a:ext cx="1472665" cy="920416"/>
        </a:xfrm>
        <a:prstGeom prst="roundRect">
          <a:avLst>
            <a:gd name="adj" fmla="val 10000"/>
          </a:avLst>
        </a:prstGeom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vert="horz" wrap="square" lIns="49530" tIns="33020" rIns="49530" bIns="3302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dk1"/>
              </a:solidFill>
              <a:sym typeface="+mn-ea"/>
            </a:rPr>
            <a:t>节能系统</a:t>
          </a:r>
          <a:endParaRPr lang="zh-CN" altLang="en-US">
            <a:solidFill>
              <a:schemeClr val="dk1"/>
            </a:solidFill>
          </a:endParaRPr>
        </a:p>
      </dsp:txBody>
      <dsp:txXfrm>
        <a:off x="3536415" y="2301039"/>
        <a:ext cx="1472665" cy="920416"/>
      </dsp:txXfrm>
    </dsp:sp>
    <dsp:sp modelId="{E69E092B-72EB-4FD2-9FC9-F9C1635301A3}">
      <dsp:nvSpPr>
        <dsp:cNvPr id="15" name="任意多边形 14"/>
        <dsp:cNvSpPr/>
      </dsp:nvSpPr>
      <dsp:spPr bwMode="white">
        <a:xfrm>
          <a:off x="3352332" y="920416"/>
          <a:ext cx="184083" cy="2991351"/>
        </a:xfrm>
        <a:custGeom>
          <a:avLst/>
          <a:gdLst/>
          <a:ahLst/>
          <a:cxnLst/>
          <a:pathLst>
            <a:path w="290" h="4711">
              <a:moveTo>
                <a:pt x="0" y="0"/>
              </a:moveTo>
              <a:lnTo>
                <a:pt x="0" y="4711"/>
              </a:lnTo>
              <a:lnTo>
                <a:pt x="290" y="4711"/>
              </a:lnTo>
            </a:path>
          </a:pathLst>
        </a:custGeom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  <dsp:txXfrm>
        <a:off x="3352332" y="920416"/>
        <a:ext cx="184083" cy="2991351"/>
      </dsp:txXfrm>
    </dsp:sp>
    <dsp:sp modelId="{3AB98238-9686-459D-B56F-C21D40D12696}">
      <dsp:nvSpPr>
        <dsp:cNvPr id="16" name="圆角矩形 15"/>
        <dsp:cNvSpPr/>
      </dsp:nvSpPr>
      <dsp:spPr bwMode="white">
        <a:xfrm>
          <a:off x="3536415" y="3451559"/>
          <a:ext cx="1472665" cy="920416"/>
        </a:xfrm>
        <a:prstGeom prst="roundRect">
          <a:avLst>
            <a:gd name="adj" fmla="val 10000"/>
          </a:avLst>
        </a:prstGeom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vert="horz" wrap="square" lIns="49530" tIns="33020" rIns="49530" bIns="3302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>
              <a:solidFill>
                <a:schemeClr val="dk1"/>
              </a:solidFill>
              <a:sym typeface="+mn-ea"/>
            </a:rPr>
            <a:t>节</a:t>
          </a:r>
          <a:r>
            <a:rPr lang="zh-CN" altLang="en-US">
              <a:solidFill>
                <a:schemeClr val="dk1"/>
              </a:solidFill>
              <a:sym typeface="+mn-ea"/>
            </a:rPr>
            <a:t>能结构</a:t>
          </a:r>
          <a:endParaRPr lang="zh-CN" altLang="en-US">
            <a:solidFill>
              <a:schemeClr val="dk1"/>
            </a:solidFill>
          </a:endParaRPr>
        </a:p>
      </dsp:txBody>
      <dsp:txXfrm>
        <a:off x="3536415" y="3451559"/>
        <a:ext cx="1472665" cy="920416"/>
      </dsp:txXfrm>
    </dsp:sp>
    <dsp:sp modelId="{76A4EA41-4C04-4672-9E66-C332C13D0A8A}">
      <dsp:nvSpPr>
        <dsp:cNvPr id="4" name="圆角矩形 3" hidden="1"/>
        <dsp:cNvSpPr/>
      </dsp:nvSpPr>
      <dsp:spPr>
        <a:xfrm>
          <a:off x="867209" y="0"/>
          <a:ext cx="368166" cy="920416"/>
        </a:xfrm>
        <a:prstGeom prst="roundRect">
          <a:avLst>
            <a:gd name="adj" fmla="val 10000"/>
          </a:avLst>
        </a:prstGeom>
      </dsp:spPr>
      <dsp:txXfrm>
        <a:off x="867209" y="0"/>
        <a:ext cx="368166" cy="920416"/>
      </dsp:txXfrm>
    </dsp:sp>
    <dsp:sp modelId="{020E4746-3A8C-42B4-AC17-0FB7CA4B2811}">
      <dsp:nvSpPr>
        <dsp:cNvPr id="10" name="圆角矩形 9" hidden="1"/>
        <dsp:cNvSpPr/>
      </dsp:nvSpPr>
      <dsp:spPr>
        <a:xfrm>
          <a:off x="3168249" y="0"/>
          <a:ext cx="368166" cy="920416"/>
        </a:xfrm>
        <a:prstGeom prst="roundRect">
          <a:avLst>
            <a:gd name="adj" fmla="val 10000"/>
          </a:avLst>
        </a:prstGeom>
      </dsp:spPr>
      <dsp:txXfrm>
        <a:off x="3168249" y="0"/>
        <a:ext cx="368166" cy="920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4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4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2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C90FEFD-E91A-4853-9BB9-41E092AE60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86ED19-EE9B-4576-B505-524F82B258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5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6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C90FEFD-E91A-4853-9BB9-41E092AE60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86ED19-EE9B-4576-B505-524F82B258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48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64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C90FEFD-E91A-4853-9BB9-41E092AE60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5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5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86ED19-EE9B-4576-B505-524F82B258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94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59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C90FEFD-E91A-4853-9BB9-41E092AE60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9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9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86ED19-EE9B-4576-B505-524F82B258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38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3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C90FEFD-E91A-4853-9BB9-41E092AE60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4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4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86ED19-EE9B-4576-B505-524F82B258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58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659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66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C90FEFD-E91A-4853-9BB9-41E092AE60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6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6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86ED19-EE9B-4576-B505-524F82B258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64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65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666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67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668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C90FEFD-E91A-4853-9BB9-41E092AE60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69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70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86ED19-EE9B-4576-B505-524F82B258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4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C90FEFD-E91A-4853-9BB9-41E092AE60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4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4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86ED19-EE9B-4576-B505-524F82B258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C90FEFD-E91A-4853-9BB9-41E092AE60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7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7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86ED19-EE9B-4576-B505-524F82B258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09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610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1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C90FEFD-E91A-4853-9BB9-41E092AE60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1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1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86ED19-EE9B-4576-B505-524F82B258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24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625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2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C90FEFD-E91A-4853-9BB9-41E092AE60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2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2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86ED19-EE9B-4576-B505-524F82B258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0FEFD-E91A-4853-9BB9-41E092AE60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6ED19-EE9B-4576-B505-524F82B258E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4"/>
          <p:cNvPicPr>
            <a:picLocks noChangeAspect="1"/>
          </p:cNvPicPr>
          <p:nvPr/>
        </p:nvPicPr>
        <p:blipFill rotWithShape="1">
          <a:blip r:embed="rId1"/>
          <a:srcRect r="16490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048586" name="矩形 5"/>
          <p:cNvSpPr/>
          <p:nvPr/>
        </p:nvSpPr>
        <p:spPr>
          <a:xfrm>
            <a:off x="-2" y="4053840"/>
            <a:ext cx="12192000" cy="2804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587" name="文本框 6"/>
          <p:cNvSpPr txBox="1"/>
          <p:nvPr/>
        </p:nvSpPr>
        <p:spPr>
          <a:xfrm>
            <a:off x="-2183130" y="4091940"/>
            <a:ext cx="11617960" cy="169164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4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碳中和</a:t>
            </a:r>
            <a:endParaRPr lang="zh-CN" altLang="en-US" sz="540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C000"/>
              </a:solidFill>
              <a:effectLst/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algn="ctr"/>
            <a:r>
              <a:rPr lang="zh-CN" altLang="en-US" sz="54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 </a:t>
            </a:r>
            <a:r>
              <a:rPr lang="en-US" altLang="zh-CN" sz="54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               </a:t>
            </a:r>
            <a:r>
              <a:rPr lang="zh-CN" altLang="en-US" sz="54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  <a:sym typeface="+mn-ea"/>
              </a:rPr>
              <a:t>对未来有何影响</a:t>
            </a:r>
            <a:endParaRPr lang="zh-CN" altLang="en-US" sz="540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C000"/>
              </a:solidFill>
              <a:effectLst/>
              <a:latin typeface="新宋体" panose="02010609030101010101" pitchFamily="49" charset="-122"/>
              <a:ea typeface="新宋体" panose="02010609030101010101" pitchFamily="49" charset="-122"/>
              <a:sym typeface="+mn-ea"/>
            </a:endParaRPr>
          </a:p>
        </p:txBody>
      </p:sp>
      <p:sp>
        <p:nvSpPr>
          <p:cNvPr id="1048588" name="矩形 7"/>
          <p:cNvSpPr/>
          <p:nvPr/>
        </p:nvSpPr>
        <p:spPr>
          <a:xfrm>
            <a:off x="2365692" y="5844907"/>
            <a:ext cx="7323455" cy="6451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zh-CN" altLang="en-US" sz="3600" dirty="0">
                <a:solidFill>
                  <a:srgbClr val="FFC000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Arial" panose="020B0604020202020204" pitchFamily="34" charset="0"/>
              </a:rPr>
              <a:t>讲解员：黄宏</a:t>
            </a:r>
            <a:endParaRPr lang="zh-CN" altLang="en-US" sz="3600" dirty="0">
              <a:solidFill>
                <a:srgbClr val="FFC000"/>
              </a:solidFill>
              <a:latin typeface="新宋体" panose="02010609030101010101" pitchFamily="49" charset="-122"/>
              <a:ea typeface="新宋体" panose="0201060903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3145728" name="直接连接符 9"/>
          <p:cNvCxnSpPr/>
          <p:nvPr/>
        </p:nvCxnSpPr>
        <p:spPr>
          <a:xfrm>
            <a:off x="-2" y="5719187"/>
            <a:ext cx="121920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/>
      <p:sp>
        <p:nvSpPr>
          <p:cNvPr id="104862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/>
              <a:t>火力发电</a:t>
            </a:r>
            <a:endParaRPr lang="zh-CN" altLang="en-US" b="1"/>
          </a:p>
        </p:txBody>
      </p:sp>
      <p:pic>
        <p:nvPicPr>
          <p:cNvPr id="2097161" name="内容占位符 3" descr="1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33725" y="1574165"/>
            <a:ext cx="6654165" cy="4374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1" grpId="1"/>
      <p:bldP spid="1048621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/>
      <p:pic>
        <p:nvPicPr>
          <p:cNvPr id="2097162" name="内容占位符 3" descr="1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41400" y="351155"/>
            <a:ext cx="4939030" cy="2968625"/>
          </a:xfrm>
          <a:prstGeom prst="rect">
            <a:avLst/>
          </a:prstGeom>
        </p:spPr>
      </p:pic>
      <p:pic>
        <p:nvPicPr>
          <p:cNvPr id="2097163" name="图片 6" descr="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710" y="351155"/>
            <a:ext cx="4544695" cy="3078480"/>
          </a:xfrm>
          <a:prstGeom prst="rect">
            <a:avLst/>
          </a:prstGeom>
        </p:spPr>
      </p:pic>
      <p:pic>
        <p:nvPicPr>
          <p:cNvPr id="2097164" name="图片 9" descr="22"/>
          <p:cNvPicPr>
            <a:picLocks noChangeAspect="1"/>
          </p:cNvPicPr>
          <p:nvPr/>
        </p:nvPicPr>
        <p:blipFill>
          <a:blip r:embed="rId3"/>
          <a:srcRect t="22263" r="1930"/>
          <a:stretch>
            <a:fillRect/>
          </a:stretch>
        </p:blipFill>
        <p:spPr>
          <a:xfrm>
            <a:off x="1041400" y="3763010"/>
            <a:ext cx="3517265" cy="2538730"/>
          </a:xfrm>
          <a:prstGeom prst="rect">
            <a:avLst/>
          </a:prstGeom>
        </p:spPr>
      </p:pic>
      <p:pic>
        <p:nvPicPr>
          <p:cNvPr id="2097165" name="图片 10" descr="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710" y="3763010"/>
            <a:ext cx="4538345" cy="2816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/>
      <p:sp>
        <p:nvSpPr>
          <p:cNvPr id="1048622" name="标题 1"/>
          <p:cNvSpPr>
            <a:spLocks noGrp="1"/>
          </p:cNvSpPr>
          <p:nvPr>
            <p:ph type="title"/>
          </p:nvPr>
        </p:nvSpPr>
        <p:spPr>
          <a:xfrm>
            <a:off x="813435" y="414655"/>
            <a:ext cx="1918335" cy="855980"/>
          </a:xfrm>
        </p:spPr>
        <p:txBody>
          <a:bodyPr/>
          <a:p>
            <a:pPr algn="ctr"/>
            <a:r>
              <a:rPr lang="zh-CN" altLang="en-US" b="1">
                <a:sym typeface="+mn-ea"/>
              </a:rPr>
              <a:t>碳减排</a:t>
            </a:r>
            <a:endParaRPr lang="zh-CN" altLang="en-US" b="1"/>
          </a:p>
        </p:txBody>
      </p:sp>
      <p:pic>
        <p:nvPicPr>
          <p:cNvPr id="2097166" name="内容占位符 3" descr="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72765" y="1062355"/>
            <a:ext cx="5563235" cy="5114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9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2" grpId="0"/>
      <p:bldP spid="1048622" grpId="1"/>
      <p:bldP spid="1048622" grpId="2"/>
      <p:bldP spid="1048622" grpId="3"/>
      <p:bldP spid="1048622" grpId="4"/>
      <p:bldP spid="1048622" grpId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/>
      <p:sp>
        <p:nvSpPr>
          <p:cNvPr id="1048629" name="文本占位符 5"/>
          <p:cNvSpPr>
            <a:spLocks noGrp="1"/>
          </p:cNvSpPr>
          <p:nvPr>
            <p:ph type="body" sz="half" idx="2"/>
          </p:nvPr>
        </p:nvSpPr>
        <p:spPr>
          <a:xfrm>
            <a:off x="727075" y="1784985"/>
            <a:ext cx="3931920" cy="4084320"/>
          </a:xfrm>
        </p:spPr>
        <p:txBody>
          <a:bodyPr/>
          <a:p>
            <a:endParaRPr lang="zh-CN" altLang="en-US" sz="2800"/>
          </a:p>
          <a:p>
            <a:endParaRPr lang="zh-CN" altLang="en-US" sz="2800"/>
          </a:p>
        </p:txBody>
      </p:sp>
      <p:graphicFrame>
        <p:nvGraphicFramePr>
          <p:cNvPr id="4194304" name="图示 1"/>
          <p:cNvGraphicFramePr/>
          <p:nvPr/>
        </p:nvGraphicFramePr>
        <p:xfrm>
          <a:off x="5573395" y="1146175"/>
          <a:ext cx="5876290" cy="437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048630" name="文本框 2"/>
          <p:cNvSpPr txBox="1"/>
          <p:nvPr/>
        </p:nvSpPr>
        <p:spPr>
          <a:xfrm>
            <a:off x="727075" y="508635"/>
            <a:ext cx="24149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4400" b="1">
                <a:latin typeface="+mj-lt"/>
                <a:ea typeface="+mj-lt"/>
              </a:rPr>
              <a:t>碳减排</a:t>
            </a:r>
            <a:endParaRPr lang="zh-CN" altLang="zh-CN" sz="4400" b="1">
              <a:latin typeface="+mj-lt"/>
              <a:ea typeface="+mj-lt"/>
            </a:endParaRPr>
          </a:p>
        </p:txBody>
      </p:sp>
      <p:sp>
        <p:nvSpPr>
          <p:cNvPr id="1048631" name="椭圆 7"/>
          <p:cNvSpPr/>
          <p:nvPr/>
        </p:nvSpPr>
        <p:spPr>
          <a:xfrm>
            <a:off x="1323340" y="3833495"/>
            <a:ext cx="1198245" cy="11741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ym typeface="+mn-ea"/>
              </a:rPr>
              <a:t>风能</a:t>
            </a:r>
            <a:endParaRPr lang="zh-CN" altLang="en-US" sz="2400"/>
          </a:p>
        </p:txBody>
      </p:sp>
      <p:sp>
        <p:nvSpPr>
          <p:cNvPr id="1048632" name="椭圆 8"/>
          <p:cNvSpPr/>
          <p:nvPr/>
        </p:nvSpPr>
        <p:spPr>
          <a:xfrm>
            <a:off x="1323340" y="2082165"/>
            <a:ext cx="1198245" cy="11741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>
                <a:sym typeface="+mn-ea"/>
              </a:rPr>
              <a:t>太阳能</a:t>
            </a:r>
            <a:endParaRPr lang="zh-CN" altLang="en-US" sz="2400"/>
          </a:p>
        </p:txBody>
      </p:sp>
      <p:sp>
        <p:nvSpPr>
          <p:cNvPr id="1048633" name="椭圆 10"/>
          <p:cNvSpPr/>
          <p:nvPr/>
        </p:nvSpPr>
        <p:spPr>
          <a:xfrm>
            <a:off x="3435985" y="2974340"/>
            <a:ext cx="1223010" cy="11868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>
                <a:sym typeface="+mn-ea"/>
              </a:rPr>
              <a:t>储能材料</a:t>
            </a:r>
            <a:endParaRPr lang="zh-CN" altLang="en-US" sz="2400">
              <a:sym typeface="+mn-ea"/>
            </a:endParaRPr>
          </a:p>
        </p:txBody>
      </p:sp>
      <p:cxnSp>
        <p:nvCxnSpPr>
          <p:cNvPr id="3145732" name="直接箭头连接符 12"/>
          <p:cNvCxnSpPr/>
          <p:nvPr/>
        </p:nvCxnSpPr>
        <p:spPr>
          <a:xfrm>
            <a:off x="2458085" y="2859405"/>
            <a:ext cx="952500" cy="433070"/>
          </a:xfrm>
          <a:prstGeom prst="straightConnector1">
            <a:avLst/>
          </a:prstGeom>
          <a:ln w="31750"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45733" name="直接箭头连接符 13"/>
          <p:cNvCxnSpPr/>
          <p:nvPr/>
        </p:nvCxnSpPr>
        <p:spPr>
          <a:xfrm flipV="1">
            <a:off x="2446020" y="3848735"/>
            <a:ext cx="969937" cy="315430"/>
          </a:xfrm>
          <a:prstGeom prst="straightConnector1">
            <a:avLst/>
          </a:prstGeom>
          <a:ln w="31750"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19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2" grpId="0" animBg="1"/>
      <p:bldP spid="1048631" grpId="0" animBg="1"/>
      <p:bldP spid="10486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/>
      <p:pic>
        <p:nvPicPr>
          <p:cNvPr id="2097167" name="内容占位符 14" descr="25da788f_E992033_26b2e830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62505" y="513080"/>
            <a:ext cx="7524750" cy="5974080"/>
          </a:xfrm>
          <a:prstGeom prst="rect">
            <a:avLst/>
          </a:prstGeom>
        </p:spPr>
      </p:pic>
      <p:sp>
        <p:nvSpPr>
          <p:cNvPr id="1048634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/>
              <a:t>碳吸收</a:t>
            </a:r>
            <a:endParaRPr lang="zh-CN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/>
      <p:pic>
        <p:nvPicPr>
          <p:cNvPr id="2097168" name="内容占位符 3" descr="CCUS技术流程图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52955" y="1721485"/>
            <a:ext cx="8489950" cy="4060825"/>
          </a:xfrm>
          <a:prstGeom prst="rect">
            <a:avLst/>
          </a:prstGeom>
        </p:spPr>
      </p:pic>
      <p:sp>
        <p:nvSpPr>
          <p:cNvPr id="1048636" name="矩形 4"/>
          <p:cNvSpPr/>
          <p:nvPr/>
        </p:nvSpPr>
        <p:spPr>
          <a:xfrm>
            <a:off x="5701030" y="365125"/>
            <a:ext cx="2735579" cy="117094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sz="7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CCUS</a:t>
            </a:r>
            <a:endParaRPr lang="en-US" sz="72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84580" y="365125"/>
            <a:ext cx="271970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碳吸收</a:t>
            </a:r>
            <a:r>
              <a:rPr lang="zh-CN" altLang="en-US" sz="5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黑科技</a:t>
            </a:r>
            <a:endParaRPr lang="zh-CN" altLang="en-US" sz="54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09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486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50" name=""/>
        <p:cNvGrpSpPr/>
        <p:nvPr/>
      </p:nvGrpSpPr>
      <p:grpSpPr/>
      <p:sp>
        <p:nvSpPr>
          <p:cNvPr id="1048642" name="矩形 3"/>
          <p:cNvSpPr/>
          <p:nvPr/>
        </p:nvSpPr>
        <p:spPr>
          <a:xfrm>
            <a:off x="4886325" y="2829560"/>
            <a:ext cx="3840481" cy="117094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谢谢大家</a:t>
            </a:r>
            <a:endParaRPr lang="zh-CN" altLang="en-US" sz="72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图片 4"/>
          <p:cNvPicPr>
            <a:picLocks noChangeAspect="1"/>
          </p:cNvPicPr>
          <p:nvPr/>
        </p:nvPicPr>
        <p:blipFill rotWithShape="1">
          <a:blip r:embed="rId1"/>
          <a:srcRect t="62876" r="16490" b="-1"/>
          <a:stretch>
            <a:fillRect/>
          </a:stretch>
        </p:blipFill>
        <p:spPr>
          <a:xfrm rot="16200000" flipH="1">
            <a:off x="6499866" y="1165865"/>
            <a:ext cx="6858000" cy="4526269"/>
          </a:xfrm>
          <a:prstGeom prst="rect">
            <a:avLst/>
          </a:prstGeom>
        </p:spPr>
      </p:pic>
      <p:sp>
        <p:nvSpPr>
          <p:cNvPr id="1048589" name="文本框 8"/>
          <p:cNvSpPr txBox="1"/>
          <p:nvPr/>
        </p:nvSpPr>
        <p:spPr>
          <a:xfrm>
            <a:off x="660289" y="1805940"/>
            <a:ext cx="1107996" cy="20421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目录</a:t>
            </a:r>
            <a:endParaRPr lang="zh-CN" altLang="en-US" sz="6000" dirty="0">
              <a:solidFill>
                <a:schemeClr val="tx1">
                  <a:lumMod val="85000"/>
                  <a:lumOff val="15000"/>
                </a:schemeClr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cxnSp>
        <p:nvCxnSpPr>
          <p:cNvPr id="3145729" name="直接连接符 10"/>
          <p:cNvCxnSpPr/>
          <p:nvPr/>
        </p:nvCxnSpPr>
        <p:spPr>
          <a:xfrm>
            <a:off x="1214287" y="-1"/>
            <a:ext cx="0" cy="1625601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5730" name="直接连接符 12"/>
          <p:cNvCxnSpPr/>
          <p:nvPr/>
        </p:nvCxnSpPr>
        <p:spPr>
          <a:xfrm>
            <a:off x="1214287" y="3726180"/>
            <a:ext cx="0" cy="313182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90" name="文本框 31"/>
          <p:cNvSpPr txBox="1"/>
          <p:nvPr/>
        </p:nvSpPr>
        <p:spPr>
          <a:xfrm>
            <a:off x="2253615" y="1713865"/>
            <a:ext cx="54819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dirty="0">
                <a:solidFill>
                  <a:srgbClr val="00B05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01.</a:t>
            </a:r>
            <a:r>
              <a:rPr lang="zh-CN" altLang="zh-CN" sz="3600" b="1" dirty="0">
                <a:solidFill>
                  <a:srgbClr val="00B050"/>
                </a:solidFill>
                <a:latin typeface="新宋体" panose="02010609030101010101" pitchFamily="49" charset="-122"/>
                <a:ea typeface="新宋体" panose="02010609030101010101" pitchFamily="49" charset="-122"/>
                <a:sym typeface="+mn-ea"/>
              </a:rPr>
              <a:t>什么是碳达峰、碳中和</a:t>
            </a:r>
            <a:endParaRPr lang="zh-CN" altLang="zh-CN" sz="3600" b="1" dirty="0">
              <a:solidFill>
                <a:srgbClr val="00B050"/>
              </a:solidFill>
              <a:latin typeface="新宋体" panose="02010609030101010101" pitchFamily="49" charset="-122"/>
              <a:ea typeface="新宋体" panose="02010609030101010101" pitchFamily="49" charset="-122"/>
              <a:sym typeface="+mn-ea"/>
            </a:endParaRPr>
          </a:p>
        </p:txBody>
      </p:sp>
      <p:sp>
        <p:nvSpPr>
          <p:cNvPr id="1048591" name="文本框 37"/>
          <p:cNvSpPr txBox="1"/>
          <p:nvPr/>
        </p:nvSpPr>
        <p:spPr>
          <a:xfrm>
            <a:off x="2253615" y="2655570"/>
            <a:ext cx="4513581" cy="624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dirty="0">
                <a:solidFill>
                  <a:srgbClr val="00B05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02.</a:t>
            </a:r>
            <a:r>
              <a:rPr lang="zh-CN" altLang="en-US" sz="3600" b="1" dirty="0">
                <a:solidFill>
                  <a:srgbClr val="00B05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为什么要有碳中和</a:t>
            </a:r>
            <a:endParaRPr lang="zh-CN" altLang="en-US" sz="3600" b="1" dirty="0">
              <a:solidFill>
                <a:srgbClr val="00B05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048592" name="文本框 43"/>
          <p:cNvSpPr txBox="1"/>
          <p:nvPr/>
        </p:nvSpPr>
        <p:spPr>
          <a:xfrm>
            <a:off x="2137410" y="3597275"/>
            <a:ext cx="52508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dirty="0">
                <a:solidFill>
                  <a:srgbClr val="00B05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03.</a:t>
            </a:r>
            <a:r>
              <a:rPr lang="zh-CN" altLang="en-US" sz="3600" b="1" dirty="0">
                <a:solidFill>
                  <a:srgbClr val="00B05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对未来发展有何影响</a:t>
            </a:r>
            <a:endParaRPr lang="zh-CN" altLang="en-US" sz="3600" b="1" dirty="0">
              <a:solidFill>
                <a:srgbClr val="00B05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0" grpId="0"/>
      <p:bldP spid="1048591" grpId="0"/>
      <p:bldP spid="1048592" grpId="0"/>
      <p:bldP spid="1048590" grpId="1"/>
      <p:bldP spid="1048591" grpId="1"/>
      <p:bldP spid="104859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/>
      <p:sp>
        <p:nvSpPr>
          <p:cNvPr id="1048598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/>
              <a:t>碳达峰</a:t>
            </a:r>
            <a:endParaRPr lang="zh-CN" altLang="en-US" b="1"/>
          </a:p>
        </p:txBody>
      </p:sp>
      <p:pic>
        <p:nvPicPr>
          <p:cNvPr id="2097154" name="图片 2097169"/>
          <p:cNvPicPr/>
          <p:nvPr/>
        </p:nvPicPr>
        <p:blipFill>
          <a:blip r:embed="rId1"/>
          <a:srcRect l="8775" r="8609" b="589"/>
          <a:stretch>
            <a:fillRect/>
          </a:stretch>
        </p:blipFill>
        <p:spPr>
          <a:xfrm>
            <a:off x="1069827" y="1810724"/>
            <a:ext cx="7890441" cy="4427502"/>
          </a:xfrm>
          <a:prstGeom prst="rect">
            <a:avLst/>
          </a:prstGeom>
        </p:spPr>
      </p:pic>
      <p:sp>
        <p:nvSpPr>
          <p:cNvPr id="1048599" name="文本框 1"/>
          <p:cNvSpPr txBox="1"/>
          <p:nvPr/>
        </p:nvSpPr>
        <p:spPr>
          <a:xfrm>
            <a:off x="7048500" y="1811020"/>
            <a:ext cx="21202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2030</a:t>
            </a:r>
            <a:r>
              <a:rPr lang="zh-CN" altLang="en-US" sz="4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年</a:t>
            </a:r>
            <a:endParaRPr lang="zh-CN" altLang="en-US" sz="440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9" grpId="0"/>
      <p:bldP spid="104859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/>
      <p:sp>
        <p:nvSpPr>
          <p:cNvPr id="1048600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/>
              <a:t>碳中和</a:t>
            </a:r>
            <a:endParaRPr lang="zh-CN" altLang="en-US" b="1"/>
          </a:p>
        </p:txBody>
      </p:sp>
      <p:pic>
        <p:nvPicPr>
          <p:cNvPr id="2097155" name="内容占位符 3" descr="e1fe9925bc315c60e92ceff380b1cb1349547775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890010" y="1565275"/>
            <a:ext cx="6249670" cy="4418330"/>
          </a:xfrm>
          <a:prstGeom prst="rect">
            <a:avLst/>
          </a:prstGeom>
        </p:spPr>
      </p:pic>
      <p:sp>
        <p:nvSpPr>
          <p:cNvPr id="1048601" name="文本框 4"/>
          <p:cNvSpPr txBox="1"/>
          <p:nvPr/>
        </p:nvSpPr>
        <p:spPr>
          <a:xfrm>
            <a:off x="946785" y="2934970"/>
            <a:ext cx="222758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植树造林</a:t>
            </a:r>
            <a:endParaRPr lang="zh-CN" altLang="en-US" sz="400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1048602" name="文本框 5"/>
          <p:cNvSpPr txBox="1"/>
          <p:nvPr/>
        </p:nvSpPr>
        <p:spPr>
          <a:xfrm>
            <a:off x="4092575" y="674370"/>
            <a:ext cx="2512002" cy="6883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00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2060</a:t>
            </a:r>
            <a:r>
              <a:rPr lang="zh-CN" altLang="en-US" sz="400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年</a:t>
            </a:r>
            <a:endParaRPr lang="zh-CN" altLang="en-US" sz="400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/>
      <p:bldP spid="1048601" grpId="0"/>
      <p:bldP spid="1048602" grpId="1"/>
      <p:bldP spid="104860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/>
      <p:sp>
        <p:nvSpPr>
          <p:cNvPr id="1048603" name="标题 1"/>
          <p:cNvSpPr>
            <a:spLocks noGrp="1"/>
          </p:cNvSpPr>
          <p:nvPr>
            <p:ph type="title"/>
          </p:nvPr>
        </p:nvSpPr>
        <p:spPr>
          <a:xfrm>
            <a:off x="723900" y="2919095"/>
            <a:ext cx="1951355" cy="1019810"/>
          </a:xfrm>
        </p:spPr>
        <p:txBody>
          <a:bodyPr/>
          <a:p>
            <a:pPr algn="ctr"/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碳捕捉</a:t>
            </a:r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097156" name="内容占位符 3" descr="捕获7"/>
          <p:cNvPicPr>
            <a:picLocks noChangeAspect="1"/>
          </p:cNvPicPr>
          <p:nvPr>
            <p:ph idx="1"/>
          </p:nvPr>
        </p:nvPicPr>
        <p:blipFill>
          <a:blip r:embed="rId1"/>
          <a:srcRect r="394" b="9804"/>
          <a:stretch>
            <a:fillRect/>
          </a:stretch>
        </p:blipFill>
        <p:spPr>
          <a:xfrm>
            <a:off x="3699510" y="1487805"/>
            <a:ext cx="5142865" cy="4229735"/>
          </a:xfrm>
          <a:prstGeom prst="rect">
            <a:avLst/>
          </a:prstGeom>
        </p:spPr>
      </p:pic>
      <p:sp>
        <p:nvSpPr>
          <p:cNvPr id="1048604" name="文本框 4"/>
          <p:cNvSpPr txBox="1"/>
          <p:nvPr/>
        </p:nvSpPr>
        <p:spPr>
          <a:xfrm>
            <a:off x="723900" y="558800"/>
            <a:ext cx="19418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400" b="1">
                <a:latin typeface="+mj-lt"/>
                <a:ea typeface="+mj-lt"/>
                <a:sym typeface="+mn-ea"/>
              </a:rPr>
              <a:t>碳中和</a:t>
            </a:r>
            <a:endParaRPr lang="zh-CN" altLang="en-US" sz="4400" b="1">
              <a:latin typeface="+mj-lt"/>
              <a:ea typeface="+mj-lt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4" grpId="0"/>
      <p:bldP spid="1048603" grpId="0"/>
      <p:bldP spid="1048604" grpId="1"/>
      <p:bldP spid="104860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/>
      <p:pic>
        <p:nvPicPr>
          <p:cNvPr id="2097157" name="内容占位符 3" descr="捕获1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902960" y="414020"/>
            <a:ext cx="3082290" cy="5594350"/>
          </a:xfrm>
          <a:prstGeom prst="rect">
            <a:avLst/>
          </a:prstGeom>
        </p:spPr>
      </p:pic>
      <p:sp>
        <p:nvSpPr>
          <p:cNvPr id="1048605" name="文本框 4"/>
          <p:cNvSpPr txBox="1"/>
          <p:nvPr/>
        </p:nvSpPr>
        <p:spPr>
          <a:xfrm>
            <a:off x="2228215" y="2787650"/>
            <a:ext cx="3044190" cy="141224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为什么要有碳中和呢？</a:t>
            </a:r>
            <a:endParaRPr lang="zh-CN" altLang="en-US" sz="44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5" grpId="0"/>
      <p:bldP spid="104860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/>
      <p:pic>
        <p:nvPicPr>
          <p:cNvPr id="2097158" name="内容占位符 3" descr="1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702050" y="1252855"/>
            <a:ext cx="7757160" cy="4351655"/>
          </a:xfrm>
          <a:prstGeom prst="rect">
            <a:avLst/>
          </a:prstGeom>
        </p:spPr>
      </p:pic>
      <p:pic>
        <p:nvPicPr>
          <p:cNvPr id="2097159" name="图片 4" descr="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45" y="2719705"/>
            <a:ext cx="3052445" cy="1535430"/>
          </a:xfrm>
          <a:prstGeom prst="rect">
            <a:avLst/>
          </a:prstGeom>
        </p:spPr>
      </p:pic>
      <p:sp>
        <p:nvSpPr>
          <p:cNvPr id="1048606" name="文本框 5"/>
          <p:cNvSpPr txBox="1"/>
          <p:nvPr/>
        </p:nvSpPr>
        <p:spPr>
          <a:xfrm>
            <a:off x="4646295" y="282575"/>
            <a:ext cx="25952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温室气体</a:t>
            </a:r>
            <a:endParaRPr lang="zh-CN" altLang="en-US" sz="44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6" grpId="0"/>
      <p:bldP spid="104860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/>
      <p:pic>
        <p:nvPicPr>
          <p:cNvPr id="2097160" name="内容占位符 3" descr="11"/>
          <p:cNvPicPr>
            <a:picLocks noChangeAspect="1"/>
          </p:cNvPicPr>
          <p:nvPr>
            <p:ph idx="1"/>
          </p:nvPr>
        </p:nvPicPr>
        <p:blipFill>
          <a:blip r:embed="rId1"/>
          <a:srcRect r="108" b="12841"/>
          <a:stretch>
            <a:fillRect/>
          </a:stretch>
        </p:blipFill>
        <p:spPr>
          <a:xfrm>
            <a:off x="3765550" y="1532255"/>
            <a:ext cx="7070725" cy="3792855"/>
          </a:xfrm>
          <a:prstGeom prst="rect">
            <a:avLst/>
          </a:prstGeom>
        </p:spPr>
      </p:pic>
      <p:sp>
        <p:nvSpPr>
          <p:cNvPr id="1048607" name="文本框 4"/>
          <p:cNvSpPr txBox="1"/>
          <p:nvPr/>
        </p:nvSpPr>
        <p:spPr>
          <a:xfrm>
            <a:off x="421640" y="2426335"/>
            <a:ext cx="3183890" cy="1412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冰川融化</a:t>
            </a:r>
            <a:endParaRPr lang="zh-CN" altLang="en-US" sz="440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zh-CN" altLang="en-US" sz="44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海平面上升</a:t>
            </a:r>
            <a:endParaRPr lang="zh-CN" altLang="en-US" sz="440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7" grpId="0"/>
      <p:bldP spid="104860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/>
      <p:sp>
        <p:nvSpPr>
          <p:cNvPr id="1048614" name="文本占位符 12"/>
          <p:cNvSpPr>
            <a:spLocks noGrp="1"/>
          </p:cNvSpPr>
          <p:nvPr>
            <p:ph type="body" sz="half" idx="2"/>
          </p:nvPr>
        </p:nvSpPr>
        <p:spPr>
          <a:xfrm>
            <a:off x="840105" y="450850"/>
            <a:ext cx="10734675" cy="5418455"/>
          </a:xfrm>
        </p:spPr>
        <p:txBody>
          <a:bodyPr/>
          <a:p>
            <a:r>
              <a:rPr lang="zh-CN" altLang="en-US" sz="4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承诺</a:t>
            </a:r>
            <a:endParaRPr lang="zh-CN" altLang="en-US" sz="4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cxnSp>
        <p:nvCxnSpPr>
          <p:cNvPr id="3145731" name="直接箭头连接符 13"/>
          <p:cNvCxnSpPr/>
          <p:nvPr/>
        </p:nvCxnSpPr>
        <p:spPr>
          <a:xfrm flipV="1">
            <a:off x="1747520" y="4316730"/>
            <a:ext cx="8491855" cy="29210"/>
          </a:xfrm>
          <a:prstGeom prst="straightConnector1">
            <a:avLst/>
          </a:prstGeom>
          <a:ln w="53975"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48615" name="上箭头 14"/>
          <p:cNvSpPr/>
          <p:nvPr/>
        </p:nvSpPr>
        <p:spPr>
          <a:xfrm>
            <a:off x="3509010" y="2758440"/>
            <a:ext cx="932180" cy="1558290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16" name="上箭头 15"/>
          <p:cNvSpPr/>
          <p:nvPr/>
        </p:nvSpPr>
        <p:spPr>
          <a:xfrm>
            <a:off x="6768465" y="2756535"/>
            <a:ext cx="932180" cy="1558290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19" name="矩形 18"/>
          <p:cNvSpPr/>
          <p:nvPr/>
        </p:nvSpPr>
        <p:spPr>
          <a:xfrm>
            <a:off x="2620645" y="1400810"/>
            <a:ext cx="2697480" cy="106934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66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碳达峰</a:t>
            </a:r>
            <a:endParaRPr lang="zh-CN" altLang="en-US" sz="6600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48620" name="矩形 19"/>
          <p:cNvSpPr/>
          <p:nvPr/>
        </p:nvSpPr>
        <p:spPr>
          <a:xfrm>
            <a:off x="5880100" y="1400810"/>
            <a:ext cx="2697480" cy="106934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66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碳中和</a:t>
            </a:r>
            <a:endParaRPr lang="zh-CN" altLang="en-US" sz="6600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48617" name="矩形 16"/>
          <p:cNvSpPr/>
          <p:nvPr/>
        </p:nvSpPr>
        <p:spPr>
          <a:xfrm>
            <a:off x="3037840" y="4475480"/>
            <a:ext cx="2227580" cy="106934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2030</a:t>
            </a:r>
            <a:endParaRPr lang="en-US" altLang="zh-CN" sz="66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48618" name="矩形 17"/>
          <p:cNvSpPr/>
          <p:nvPr/>
        </p:nvSpPr>
        <p:spPr>
          <a:xfrm>
            <a:off x="6297295" y="4504690"/>
            <a:ext cx="2227579" cy="106934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2060</a:t>
            </a:r>
            <a:endParaRPr lang="en-US" altLang="zh-CN" sz="66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9" grpId="1"/>
      <p:bldP spid="1048620" grpId="1"/>
      <p:bldP spid="1048619" grpId="2"/>
      <p:bldP spid="1048615" grpId="0" animBg="1"/>
      <p:bldP spid="1048620" grpId="2"/>
      <p:bldP spid="1048616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6853,&quot;width&quot;:9693}"/>
</p:tagLst>
</file>

<file path=ppt/tags/tag2.xml><?xml version="1.0" encoding="utf-8"?>
<p:tagLst xmlns:p="http://schemas.openxmlformats.org/presentationml/2006/main">
  <p:tag name="KSO_WM_UNIT_PLACING_PICTURE_USER_VIEWPORT" val="{&quot;height&quot;:6853,&quot;width&quot;:9700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</Words>
  <Application>WPS 演示</Application>
  <PresentationFormat/>
  <Paragraphs>66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宋体</vt:lpstr>
      <vt:lpstr>Wingdings</vt:lpstr>
      <vt:lpstr>新宋体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碳达峰</vt:lpstr>
      <vt:lpstr>碳中和</vt:lpstr>
      <vt:lpstr>碳捕捉</vt:lpstr>
      <vt:lpstr>PowerPoint 演示文稿</vt:lpstr>
      <vt:lpstr>PowerPoint 演示文稿</vt:lpstr>
      <vt:lpstr>PowerPoint 演示文稿</vt:lpstr>
      <vt:lpstr>PowerPoint 演示文稿</vt:lpstr>
      <vt:lpstr>火力发电</vt:lpstr>
      <vt:lpstr>PowerPoint 演示文稿</vt:lpstr>
      <vt:lpstr>碳减排</vt:lpstr>
      <vt:lpstr>PowerPoint 演示文稿</vt:lpstr>
      <vt:lpstr>碳吸收</vt:lpstr>
      <vt:lpstr>碳吸收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晨曦</cp:lastModifiedBy>
  <cp:revision>3</cp:revision>
  <dcterms:created xsi:type="dcterms:W3CDTF">2022-04-13T09:37:00Z</dcterms:created>
  <dcterms:modified xsi:type="dcterms:W3CDTF">2022-04-15T05:25:21Z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KSOTemplateUUID">
    <vt:lpwstr>v1.0_mb_xnhVtu1PETN2fW/7yb6a7A==</vt:lpwstr>
  </property>
  <property fmtid="{D5CDD505-2E9C-101B-9397-08002B2CF9AE}" pid="4" name="ICV">
    <vt:lpwstr>b693473c7f6c40a3a9568d3cfda7533a</vt:lpwstr>
  </property>
</Properties>
</file>