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3"/>
  </p:notesMasterIdLst>
  <p:sldIdLst>
    <p:sldId id="1644" r:id="rId3"/>
    <p:sldId id="1646" r:id="rId4"/>
    <p:sldId id="1647" r:id="rId5"/>
    <p:sldId id="259" r:id="rId6"/>
    <p:sldId id="1652" r:id="rId7"/>
    <p:sldId id="1653" r:id="rId8"/>
    <p:sldId id="1668" r:id="rId9"/>
    <p:sldId id="1655" r:id="rId10"/>
    <p:sldId id="1675" r:id="rId11"/>
    <p:sldId id="1656" r:id="rId12"/>
    <p:sldId id="1658" r:id="rId13"/>
    <p:sldId id="1659" r:id="rId14"/>
    <p:sldId id="1660" r:id="rId15"/>
    <p:sldId id="1669" r:id="rId16"/>
    <p:sldId id="1661" r:id="rId17"/>
    <p:sldId id="1662" r:id="rId18"/>
    <p:sldId id="1663" r:id="rId19"/>
    <p:sldId id="1670" r:id="rId20"/>
    <p:sldId id="1664" r:id="rId21"/>
    <p:sldId id="1674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刘 宇" initials="刘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00"/>
    <a:srgbClr val="FF9797"/>
    <a:srgbClr val="058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1" autoAdjust="0"/>
    <p:restoredTop sz="96314" autoAdjust="0"/>
  </p:normalViewPr>
  <p:slideViewPr>
    <p:cSldViewPr snapToGrid="0">
      <p:cViewPr varScale="1">
        <p:scale>
          <a:sx n="82" d="100"/>
          <a:sy n="82" d="100"/>
        </p:scale>
        <p:origin x="77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12194-E501-4236-9600-0E0F40A3CF0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7B481E6-DA1C-41B3-94B8-EB38DC210BC4}">
      <dgm:prSet/>
      <dgm:spPr/>
      <dgm:t>
        <a:bodyPr/>
        <a:lstStyle/>
        <a:p>
          <a:r>
            <a:rPr lang="zh-CN" b="1" dirty="0"/>
            <a:t>献血前</a:t>
          </a:r>
          <a:endParaRPr lang="zh-CN" dirty="0"/>
        </a:p>
      </dgm:t>
    </dgm:pt>
    <dgm:pt modelId="{550480DF-C9F9-4F3B-ACF4-ADEF2D30FEA3}" type="parTrans" cxnId="{F6EB057B-DA9B-4F29-A59A-93B6981BB17B}">
      <dgm:prSet/>
      <dgm:spPr/>
      <dgm:t>
        <a:bodyPr/>
        <a:lstStyle/>
        <a:p>
          <a:endParaRPr lang="zh-CN" altLang="en-US"/>
        </a:p>
      </dgm:t>
    </dgm:pt>
    <dgm:pt modelId="{2473451E-8114-4B98-B061-9C966842D35D}" type="sibTrans" cxnId="{F6EB057B-DA9B-4F29-A59A-93B6981BB17B}">
      <dgm:prSet/>
      <dgm:spPr/>
      <dgm:t>
        <a:bodyPr/>
        <a:lstStyle/>
        <a:p>
          <a:endParaRPr lang="zh-CN" altLang="en-US"/>
        </a:p>
      </dgm:t>
    </dgm:pt>
    <dgm:pt modelId="{9BD427A6-D9BE-43F4-AB63-0AE00CAA4071}">
      <dgm:prSet/>
      <dgm:spPr/>
      <dgm:t>
        <a:bodyPr/>
        <a:lstStyle/>
        <a:p>
          <a:r>
            <a:rPr lang="zh-CN" altLang="en-US" dirty="0"/>
            <a:t>献血中</a:t>
          </a:r>
          <a:endParaRPr lang="zh-CN" dirty="0"/>
        </a:p>
      </dgm:t>
    </dgm:pt>
    <dgm:pt modelId="{887A8E31-2A4D-40ED-AF04-5FC096C957EE}" type="parTrans" cxnId="{6C341243-4C5C-4E59-BA50-BDF4CD9F8702}">
      <dgm:prSet/>
      <dgm:spPr/>
      <dgm:t>
        <a:bodyPr/>
        <a:lstStyle/>
        <a:p>
          <a:endParaRPr lang="zh-CN" altLang="en-US"/>
        </a:p>
      </dgm:t>
    </dgm:pt>
    <dgm:pt modelId="{B77898BB-CA0A-4DDF-B37F-DA1F87621212}" type="sibTrans" cxnId="{6C341243-4C5C-4E59-BA50-BDF4CD9F8702}">
      <dgm:prSet/>
      <dgm:spPr/>
      <dgm:t>
        <a:bodyPr/>
        <a:lstStyle/>
        <a:p>
          <a:endParaRPr lang="zh-CN" altLang="en-US"/>
        </a:p>
      </dgm:t>
    </dgm:pt>
    <dgm:pt modelId="{D3785A03-4143-4AE0-8837-83DEDC8FC6AA}">
      <dgm:prSet/>
      <dgm:spPr/>
      <dgm:t>
        <a:bodyPr/>
        <a:lstStyle/>
        <a:p>
          <a:r>
            <a:rPr lang="zh-CN" altLang="en-US" dirty="0"/>
            <a:t>献血后</a:t>
          </a:r>
          <a:endParaRPr lang="zh-CN" dirty="0"/>
        </a:p>
      </dgm:t>
    </dgm:pt>
    <dgm:pt modelId="{4EB6A0E4-74A3-4ED5-95ED-D9EDC2CEDF60}" type="parTrans" cxnId="{81AC9207-F04A-4A52-80DA-8BA869EC5263}">
      <dgm:prSet/>
      <dgm:spPr/>
      <dgm:t>
        <a:bodyPr/>
        <a:lstStyle/>
        <a:p>
          <a:endParaRPr lang="zh-CN" altLang="en-US"/>
        </a:p>
      </dgm:t>
    </dgm:pt>
    <dgm:pt modelId="{BD9D874E-D17C-466A-A732-48F33D57BE88}" type="sibTrans" cxnId="{81AC9207-F04A-4A52-80DA-8BA869EC5263}">
      <dgm:prSet/>
      <dgm:spPr/>
      <dgm:t>
        <a:bodyPr/>
        <a:lstStyle/>
        <a:p>
          <a:endParaRPr lang="zh-CN" altLang="en-US"/>
        </a:p>
      </dgm:t>
    </dgm:pt>
    <dgm:pt modelId="{6B3DA4B5-D32E-45EC-B6EF-CCF7496CFD0B}" type="pres">
      <dgm:prSet presAssocID="{C6B12194-E501-4236-9600-0E0F40A3CF0C}" presName="Name0" presStyleCnt="0">
        <dgm:presLayoutVars>
          <dgm:dir/>
          <dgm:resizeHandles val="exact"/>
        </dgm:presLayoutVars>
      </dgm:prSet>
      <dgm:spPr/>
    </dgm:pt>
    <dgm:pt modelId="{6F8E9B3D-2AB0-4387-B4B6-610D4DB79363}" type="pres">
      <dgm:prSet presAssocID="{07B481E6-DA1C-41B3-94B8-EB38DC210BC4}" presName="node" presStyleLbl="node1" presStyleIdx="0" presStyleCnt="3">
        <dgm:presLayoutVars>
          <dgm:bulletEnabled val="1"/>
        </dgm:presLayoutVars>
      </dgm:prSet>
      <dgm:spPr/>
    </dgm:pt>
    <dgm:pt modelId="{EE3BD532-C3E0-40F5-B4EE-BCDF6F4A4444}" type="pres">
      <dgm:prSet presAssocID="{2473451E-8114-4B98-B061-9C966842D35D}" presName="sibTrans" presStyleLbl="sibTrans2D1" presStyleIdx="0" presStyleCnt="2"/>
      <dgm:spPr/>
    </dgm:pt>
    <dgm:pt modelId="{5D89A237-64A5-4B7D-B218-F3D66B4DF6F2}" type="pres">
      <dgm:prSet presAssocID="{2473451E-8114-4B98-B061-9C966842D35D}" presName="connectorText" presStyleLbl="sibTrans2D1" presStyleIdx="0" presStyleCnt="2"/>
      <dgm:spPr/>
    </dgm:pt>
    <dgm:pt modelId="{26C74104-70ED-48FB-8FF9-4451BA931E01}" type="pres">
      <dgm:prSet presAssocID="{9BD427A6-D9BE-43F4-AB63-0AE00CAA4071}" presName="node" presStyleLbl="node1" presStyleIdx="1" presStyleCnt="3">
        <dgm:presLayoutVars>
          <dgm:bulletEnabled val="1"/>
        </dgm:presLayoutVars>
      </dgm:prSet>
      <dgm:spPr/>
    </dgm:pt>
    <dgm:pt modelId="{E1F9B4D0-CAE3-457E-B0C8-32F33743D221}" type="pres">
      <dgm:prSet presAssocID="{B77898BB-CA0A-4DDF-B37F-DA1F87621212}" presName="sibTrans" presStyleLbl="sibTrans2D1" presStyleIdx="1" presStyleCnt="2"/>
      <dgm:spPr/>
    </dgm:pt>
    <dgm:pt modelId="{21C0BDED-6AAC-45FE-9EC0-069B9DEF0E6B}" type="pres">
      <dgm:prSet presAssocID="{B77898BB-CA0A-4DDF-B37F-DA1F87621212}" presName="connectorText" presStyleLbl="sibTrans2D1" presStyleIdx="1" presStyleCnt="2"/>
      <dgm:spPr/>
    </dgm:pt>
    <dgm:pt modelId="{F03EC201-D375-4EF0-BD33-D04F94161E3B}" type="pres">
      <dgm:prSet presAssocID="{D3785A03-4143-4AE0-8837-83DEDC8FC6AA}" presName="node" presStyleLbl="node1" presStyleIdx="2" presStyleCnt="3">
        <dgm:presLayoutVars>
          <dgm:bulletEnabled val="1"/>
        </dgm:presLayoutVars>
      </dgm:prSet>
      <dgm:spPr/>
    </dgm:pt>
  </dgm:ptLst>
  <dgm:cxnLst>
    <dgm:cxn modelId="{81AC9207-F04A-4A52-80DA-8BA869EC5263}" srcId="{C6B12194-E501-4236-9600-0E0F40A3CF0C}" destId="{D3785A03-4143-4AE0-8837-83DEDC8FC6AA}" srcOrd="2" destOrd="0" parTransId="{4EB6A0E4-74A3-4ED5-95ED-D9EDC2CEDF60}" sibTransId="{BD9D874E-D17C-466A-A732-48F33D57BE88}"/>
    <dgm:cxn modelId="{B8292A27-D2E5-4B29-A34A-5F771107A4D4}" type="presOf" srcId="{B77898BB-CA0A-4DDF-B37F-DA1F87621212}" destId="{E1F9B4D0-CAE3-457E-B0C8-32F33743D221}" srcOrd="0" destOrd="0" presId="urn:microsoft.com/office/officeart/2005/8/layout/process1"/>
    <dgm:cxn modelId="{3119CC42-1FE5-4C55-8B95-741820B67503}" type="presOf" srcId="{2473451E-8114-4B98-B061-9C966842D35D}" destId="{EE3BD532-C3E0-40F5-B4EE-BCDF6F4A4444}" srcOrd="0" destOrd="0" presId="urn:microsoft.com/office/officeart/2005/8/layout/process1"/>
    <dgm:cxn modelId="{6C341243-4C5C-4E59-BA50-BDF4CD9F8702}" srcId="{C6B12194-E501-4236-9600-0E0F40A3CF0C}" destId="{9BD427A6-D9BE-43F4-AB63-0AE00CAA4071}" srcOrd="1" destOrd="0" parTransId="{887A8E31-2A4D-40ED-AF04-5FC096C957EE}" sibTransId="{B77898BB-CA0A-4DDF-B37F-DA1F87621212}"/>
    <dgm:cxn modelId="{CF436169-50FC-4616-8BAE-4477E2F408FF}" type="presOf" srcId="{9BD427A6-D9BE-43F4-AB63-0AE00CAA4071}" destId="{26C74104-70ED-48FB-8FF9-4451BA931E01}" srcOrd="0" destOrd="0" presId="urn:microsoft.com/office/officeart/2005/8/layout/process1"/>
    <dgm:cxn modelId="{B30DF379-69C3-4AC9-9F75-B3B97217087D}" type="presOf" srcId="{07B481E6-DA1C-41B3-94B8-EB38DC210BC4}" destId="{6F8E9B3D-2AB0-4387-B4B6-610D4DB79363}" srcOrd="0" destOrd="0" presId="urn:microsoft.com/office/officeart/2005/8/layout/process1"/>
    <dgm:cxn modelId="{F6EB057B-DA9B-4F29-A59A-93B6981BB17B}" srcId="{C6B12194-E501-4236-9600-0E0F40A3CF0C}" destId="{07B481E6-DA1C-41B3-94B8-EB38DC210BC4}" srcOrd="0" destOrd="0" parTransId="{550480DF-C9F9-4F3B-ACF4-ADEF2D30FEA3}" sibTransId="{2473451E-8114-4B98-B061-9C966842D35D}"/>
    <dgm:cxn modelId="{FD4B3C9B-DD90-4AA4-9EA6-7A01B68B7E5C}" type="presOf" srcId="{D3785A03-4143-4AE0-8837-83DEDC8FC6AA}" destId="{F03EC201-D375-4EF0-BD33-D04F94161E3B}" srcOrd="0" destOrd="0" presId="urn:microsoft.com/office/officeart/2005/8/layout/process1"/>
    <dgm:cxn modelId="{D9971DB6-D333-40E4-B09C-811091C22598}" type="presOf" srcId="{C6B12194-E501-4236-9600-0E0F40A3CF0C}" destId="{6B3DA4B5-D32E-45EC-B6EF-CCF7496CFD0B}" srcOrd="0" destOrd="0" presId="urn:microsoft.com/office/officeart/2005/8/layout/process1"/>
    <dgm:cxn modelId="{711BC6BA-92CF-4688-9EB1-F3E418CBBD77}" type="presOf" srcId="{B77898BB-CA0A-4DDF-B37F-DA1F87621212}" destId="{21C0BDED-6AAC-45FE-9EC0-069B9DEF0E6B}" srcOrd="1" destOrd="0" presId="urn:microsoft.com/office/officeart/2005/8/layout/process1"/>
    <dgm:cxn modelId="{439904FE-09C0-455F-83F9-0FD478DCDAB1}" type="presOf" srcId="{2473451E-8114-4B98-B061-9C966842D35D}" destId="{5D89A237-64A5-4B7D-B218-F3D66B4DF6F2}" srcOrd="1" destOrd="0" presId="urn:microsoft.com/office/officeart/2005/8/layout/process1"/>
    <dgm:cxn modelId="{4FFE19F4-451A-4BAD-ABEF-755554BA7022}" type="presParOf" srcId="{6B3DA4B5-D32E-45EC-B6EF-CCF7496CFD0B}" destId="{6F8E9B3D-2AB0-4387-B4B6-610D4DB79363}" srcOrd="0" destOrd="0" presId="urn:microsoft.com/office/officeart/2005/8/layout/process1"/>
    <dgm:cxn modelId="{FA46F849-B0C2-4FBF-9542-B3A15189D901}" type="presParOf" srcId="{6B3DA4B5-D32E-45EC-B6EF-CCF7496CFD0B}" destId="{EE3BD532-C3E0-40F5-B4EE-BCDF6F4A4444}" srcOrd="1" destOrd="0" presId="urn:microsoft.com/office/officeart/2005/8/layout/process1"/>
    <dgm:cxn modelId="{A97BC447-F3B4-4973-AC98-766E584910BE}" type="presParOf" srcId="{EE3BD532-C3E0-40F5-B4EE-BCDF6F4A4444}" destId="{5D89A237-64A5-4B7D-B218-F3D66B4DF6F2}" srcOrd="0" destOrd="0" presId="urn:microsoft.com/office/officeart/2005/8/layout/process1"/>
    <dgm:cxn modelId="{7842629B-03D5-4118-8C63-34F6EE17078C}" type="presParOf" srcId="{6B3DA4B5-D32E-45EC-B6EF-CCF7496CFD0B}" destId="{26C74104-70ED-48FB-8FF9-4451BA931E01}" srcOrd="2" destOrd="0" presId="urn:microsoft.com/office/officeart/2005/8/layout/process1"/>
    <dgm:cxn modelId="{1E95C8EE-942F-4BFC-9629-D176EE05D88C}" type="presParOf" srcId="{6B3DA4B5-D32E-45EC-B6EF-CCF7496CFD0B}" destId="{E1F9B4D0-CAE3-457E-B0C8-32F33743D221}" srcOrd="3" destOrd="0" presId="urn:microsoft.com/office/officeart/2005/8/layout/process1"/>
    <dgm:cxn modelId="{8B44B1C4-0A5C-4676-BC54-1386BF1038E1}" type="presParOf" srcId="{E1F9B4D0-CAE3-457E-B0C8-32F33743D221}" destId="{21C0BDED-6AAC-45FE-9EC0-069B9DEF0E6B}" srcOrd="0" destOrd="0" presId="urn:microsoft.com/office/officeart/2005/8/layout/process1"/>
    <dgm:cxn modelId="{7BAA6D55-1919-4B46-BCEE-01E74BECA369}" type="presParOf" srcId="{6B3DA4B5-D32E-45EC-B6EF-CCF7496CFD0B}" destId="{F03EC201-D375-4EF0-BD33-D04F94161E3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3E4A2-7B8C-4627-A5E4-24415696989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137A61D-8D47-492C-AE35-FEE725E16B03}">
      <dgm:prSet custT="1"/>
      <dgm:spPr/>
      <dgm:t>
        <a:bodyPr/>
        <a:lstStyle/>
        <a:p>
          <a:r>
            <a:rPr lang="zh-CN" altLang="en-US" sz="2600" b="0" i="0" baseline="0" dirty="0"/>
            <a:t>过度疲劳或夜间睡眠差</a:t>
          </a:r>
          <a:endParaRPr lang="zh-CN" altLang="en-US" sz="2600" dirty="0"/>
        </a:p>
      </dgm:t>
    </dgm:pt>
    <dgm:pt modelId="{CB0C4F51-044C-4A60-89FC-4F3BA92F0D2C}" type="parTrans" cxnId="{CADEFF8C-4835-4105-8113-11B10460DB0C}">
      <dgm:prSet/>
      <dgm:spPr/>
      <dgm:t>
        <a:bodyPr/>
        <a:lstStyle/>
        <a:p>
          <a:endParaRPr lang="zh-CN" altLang="en-US"/>
        </a:p>
      </dgm:t>
    </dgm:pt>
    <dgm:pt modelId="{9F59DEC5-D365-4D2F-8B5D-2C63A555EB22}" type="sibTrans" cxnId="{CADEFF8C-4835-4105-8113-11B10460DB0C}">
      <dgm:prSet/>
      <dgm:spPr/>
      <dgm:t>
        <a:bodyPr/>
        <a:lstStyle/>
        <a:p>
          <a:endParaRPr lang="zh-CN" altLang="en-US"/>
        </a:p>
      </dgm:t>
    </dgm:pt>
    <dgm:pt modelId="{766E26F2-5CC9-4EC1-B87F-F06622B594E7}">
      <dgm:prSet custT="1"/>
      <dgm:spPr/>
      <dgm:t>
        <a:bodyPr/>
        <a:lstStyle/>
        <a:p>
          <a:pPr>
            <a:buClrTx/>
            <a:buSzTx/>
            <a:buFontTx/>
            <a:buNone/>
          </a:pPr>
          <a:r>
            <a:rPr lang="zh-CN" altLang="en-US" sz="2800" b="0" i="0" kern="1200" baseline="0" noProof="0" dirty="0">
              <a:solidFill>
                <a:prstClr val="white"/>
              </a:solidFill>
              <a:latin typeface="Adobe Arabic"/>
              <a:ea typeface="微软雅黑"/>
              <a:cs typeface="+mn-cs"/>
              <a:sym typeface="+mn-lt"/>
            </a:rPr>
            <a:t>空腹献血</a:t>
          </a:r>
          <a:endParaRPr lang="zh-CN" altLang="en-US" sz="2800" b="0" i="0" kern="1200" baseline="0" dirty="0">
            <a:solidFill>
              <a:prstClr val="white"/>
            </a:solidFill>
            <a:latin typeface="Adobe Arabic"/>
            <a:ea typeface="微软雅黑"/>
            <a:cs typeface="+mn-cs"/>
          </a:endParaRPr>
        </a:p>
      </dgm:t>
    </dgm:pt>
    <dgm:pt modelId="{8858F8C2-552A-4B18-9AB7-68DCBF43A0A1}" type="parTrans" cxnId="{A30A956D-49EA-4B81-B3AD-341C2F4D0B22}">
      <dgm:prSet/>
      <dgm:spPr/>
      <dgm:t>
        <a:bodyPr/>
        <a:lstStyle/>
        <a:p>
          <a:endParaRPr lang="zh-CN" altLang="en-US"/>
        </a:p>
      </dgm:t>
    </dgm:pt>
    <dgm:pt modelId="{CD6909D4-9408-4D20-B1F5-68E7E58314FD}" type="sibTrans" cxnId="{A30A956D-49EA-4B81-B3AD-341C2F4D0B22}">
      <dgm:prSet/>
      <dgm:spPr/>
      <dgm:t>
        <a:bodyPr/>
        <a:lstStyle/>
        <a:p>
          <a:endParaRPr lang="zh-CN" altLang="en-US"/>
        </a:p>
      </dgm:t>
    </dgm:pt>
    <dgm:pt modelId="{05395742-1DD3-4EC0-A9EF-C2F715FEA7CA}">
      <dgm:prSet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zh-CN" altLang="zh-CN" sz="2800" b="0" i="0" kern="1200" baseline="0" noProof="0" dirty="0">
              <a:solidFill>
                <a:prstClr val="white"/>
              </a:solidFill>
              <a:latin typeface="Adobe Arabic"/>
              <a:ea typeface="微软雅黑"/>
              <a:cs typeface="+mn-cs"/>
              <a:sym typeface="+mn-lt"/>
            </a:rPr>
            <a:t>精神过度紧张</a:t>
          </a:r>
          <a:endParaRPr lang="zh-CN" altLang="en-US" sz="2800" b="0" i="0" kern="1200" baseline="0" dirty="0">
            <a:solidFill>
              <a:prstClr val="white"/>
            </a:solidFill>
            <a:latin typeface="Adobe Arabic"/>
            <a:ea typeface="微软雅黑"/>
            <a:cs typeface="+mn-cs"/>
          </a:endParaRPr>
        </a:p>
      </dgm:t>
    </dgm:pt>
    <dgm:pt modelId="{C1EEACBE-B021-4301-AD75-38C1E459EBFC}" type="parTrans" cxnId="{58632DEA-94E7-4E83-80AC-D99832093C93}">
      <dgm:prSet/>
      <dgm:spPr/>
      <dgm:t>
        <a:bodyPr/>
        <a:lstStyle/>
        <a:p>
          <a:endParaRPr lang="zh-CN" altLang="en-US"/>
        </a:p>
      </dgm:t>
    </dgm:pt>
    <dgm:pt modelId="{08509104-DD10-420B-8C11-F378E83EBD8C}" type="sibTrans" cxnId="{58632DEA-94E7-4E83-80AC-D99832093C93}">
      <dgm:prSet/>
      <dgm:spPr/>
      <dgm:t>
        <a:bodyPr/>
        <a:lstStyle/>
        <a:p>
          <a:endParaRPr lang="zh-CN" altLang="en-US"/>
        </a:p>
      </dgm:t>
    </dgm:pt>
    <dgm:pt modelId="{272794D3-32AC-4794-97B4-25DA29750D9F}" type="pres">
      <dgm:prSet presAssocID="{2DC3E4A2-7B8C-4627-A5E4-24415696989A}" presName="linearFlow" presStyleCnt="0">
        <dgm:presLayoutVars>
          <dgm:dir/>
          <dgm:resizeHandles val="exact"/>
        </dgm:presLayoutVars>
      </dgm:prSet>
      <dgm:spPr/>
    </dgm:pt>
    <dgm:pt modelId="{E60AB5D0-86C8-40AA-B9E7-F80C94A3CED5}" type="pres">
      <dgm:prSet presAssocID="{1137A61D-8D47-492C-AE35-FEE725E16B03}" presName="composite" presStyleCnt="0"/>
      <dgm:spPr/>
    </dgm:pt>
    <dgm:pt modelId="{C8C3896F-09A0-468D-82C4-E279DA6A1A27}" type="pres">
      <dgm:prSet presAssocID="{1137A61D-8D47-492C-AE35-FEE725E16B03}" presName="imgShp" presStyleLbl="fgImgPlace1" presStyleIdx="0" presStyleCnt="3"/>
      <dgm:spPr/>
    </dgm:pt>
    <dgm:pt modelId="{83C11216-023B-4FDA-B58B-EFA2A747B8EC}" type="pres">
      <dgm:prSet presAssocID="{1137A61D-8D47-492C-AE35-FEE725E16B03}" presName="txShp" presStyleLbl="node1" presStyleIdx="0" presStyleCnt="3">
        <dgm:presLayoutVars>
          <dgm:bulletEnabled val="1"/>
        </dgm:presLayoutVars>
      </dgm:prSet>
      <dgm:spPr/>
    </dgm:pt>
    <dgm:pt modelId="{16F4D07B-0A53-4F9E-BCAE-44E97481ED0C}" type="pres">
      <dgm:prSet presAssocID="{9F59DEC5-D365-4D2F-8B5D-2C63A555EB22}" presName="spacing" presStyleCnt="0"/>
      <dgm:spPr/>
    </dgm:pt>
    <dgm:pt modelId="{6E177F8F-1B45-4D94-86B8-B62583F43182}" type="pres">
      <dgm:prSet presAssocID="{766E26F2-5CC9-4EC1-B87F-F06622B594E7}" presName="composite" presStyleCnt="0"/>
      <dgm:spPr/>
    </dgm:pt>
    <dgm:pt modelId="{B3D94D47-3D2B-42A1-B276-54CAAA55F7DA}" type="pres">
      <dgm:prSet presAssocID="{766E26F2-5CC9-4EC1-B87F-F06622B594E7}" presName="imgShp" presStyleLbl="fgImgPlace1" presStyleIdx="1" presStyleCnt="3"/>
      <dgm:spPr/>
    </dgm:pt>
    <dgm:pt modelId="{E4918902-D2B8-4C33-A351-DC357ABEF214}" type="pres">
      <dgm:prSet presAssocID="{766E26F2-5CC9-4EC1-B87F-F06622B594E7}" presName="txShp" presStyleLbl="node1" presStyleIdx="1" presStyleCnt="3">
        <dgm:presLayoutVars>
          <dgm:bulletEnabled val="1"/>
        </dgm:presLayoutVars>
      </dgm:prSet>
      <dgm:spPr/>
    </dgm:pt>
    <dgm:pt modelId="{F033FA2D-DB64-43ED-BCE0-DC8BB4977943}" type="pres">
      <dgm:prSet presAssocID="{CD6909D4-9408-4D20-B1F5-68E7E58314FD}" presName="spacing" presStyleCnt="0"/>
      <dgm:spPr/>
    </dgm:pt>
    <dgm:pt modelId="{20156E44-60E8-4875-9986-77A10E01894A}" type="pres">
      <dgm:prSet presAssocID="{05395742-1DD3-4EC0-A9EF-C2F715FEA7CA}" presName="composite" presStyleCnt="0"/>
      <dgm:spPr/>
    </dgm:pt>
    <dgm:pt modelId="{474E5F27-3037-47F0-8F3E-10FB220541BC}" type="pres">
      <dgm:prSet presAssocID="{05395742-1DD3-4EC0-A9EF-C2F715FEA7CA}" presName="imgShp" presStyleLbl="fgImgPlace1" presStyleIdx="2" presStyleCnt="3"/>
      <dgm:spPr/>
    </dgm:pt>
    <dgm:pt modelId="{5C7B7C2A-B2B8-49BA-9720-0A6BB8F4AAF8}" type="pres">
      <dgm:prSet presAssocID="{05395742-1DD3-4EC0-A9EF-C2F715FEA7CA}" presName="txShp" presStyleLbl="node1" presStyleIdx="2" presStyleCnt="3">
        <dgm:presLayoutVars>
          <dgm:bulletEnabled val="1"/>
        </dgm:presLayoutVars>
      </dgm:prSet>
      <dgm:spPr/>
    </dgm:pt>
  </dgm:ptLst>
  <dgm:cxnLst>
    <dgm:cxn modelId="{5402B645-9536-4000-A227-04861FC45603}" type="presOf" srcId="{05395742-1DD3-4EC0-A9EF-C2F715FEA7CA}" destId="{5C7B7C2A-B2B8-49BA-9720-0A6BB8F4AAF8}" srcOrd="0" destOrd="0" presId="urn:microsoft.com/office/officeart/2005/8/layout/vList3"/>
    <dgm:cxn modelId="{A30A956D-49EA-4B81-B3AD-341C2F4D0B22}" srcId="{2DC3E4A2-7B8C-4627-A5E4-24415696989A}" destId="{766E26F2-5CC9-4EC1-B87F-F06622B594E7}" srcOrd="1" destOrd="0" parTransId="{8858F8C2-552A-4B18-9AB7-68DCBF43A0A1}" sibTransId="{CD6909D4-9408-4D20-B1F5-68E7E58314FD}"/>
    <dgm:cxn modelId="{7A2D227D-E1AF-4712-ADEF-8C3664C0BA5C}" type="presOf" srcId="{2DC3E4A2-7B8C-4627-A5E4-24415696989A}" destId="{272794D3-32AC-4794-97B4-25DA29750D9F}" srcOrd="0" destOrd="0" presId="urn:microsoft.com/office/officeart/2005/8/layout/vList3"/>
    <dgm:cxn modelId="{3466F685-C5DB-4485-B24D-1656C432B1A5}" type="presOf" srcId="{766E26F2-5CC9-4EC1-B87F-F06622B594E7}" destId="{E4918902-D2B8-4C33-A351-DC357ABEF214}" srcOrd="0" destOrd="0" presId="urn:microsoft.com/office/officeart/2005/8/layout/vList3"/>
    <dgm:cxn modelId="{CADEFF8C-4835-4105-8113-11B10460DB0C}" srcId="{2DC3E4A2-7B8C-4627-A5E4-24415696989A}" destId="{1137A61D-8D47-492C-AE35-FEE725E16B03}" srcOrd="0" destOrd="0" parTransId="{CB0C4F51-044C-4A60-89FC-4F3BA92F0D2C}" sibTransId="{9F59DEC5-D365-4D2F-8B5D-2C63A555EB22}"/>
    <dgm:cxn modelId="{92F47194-392D-434F-810F-33A7DB591BAE}" type="presOf" srcId="{1137A61D-8D47-492C-AE35-FEE725E16B03}" destId="{83C11216-023B-4FDA-B58B-EFA2A747B8EC}" srcOrd="0" destOrd="0" presId="urn:microsoft.com/office/officeart/2005/8/layout/vList3"/>
    <dgm:cxn modelId="{58632DEA-94E7-4E83-80AC-D99832093C93}" srcId="{2DC3E4A2-7B8C-4627-A5E4-24415696989A}" destId="{05395742-1DD3-4EC0-A9EF-C2F715FEA7CA}" srcOrd="2" destOrd="0" parTransId="{C1EEACBE-B021-4301-AD75-38C1E459EBFC}" sibTransId="{08509104-DD10-420B-8C11-F378E83EBD8C}"/>
    <dgm:cxn modelId="{9D0C371E-56B2-4496-BDE4-4069D9EE8D74}" type="presParOf" srcId="{272794D3-32AC-4794-97B4-25DA29750D9F}" destId="{E60AB5D0-86C8-40AA-B9E7-F80C94A3CED5}" srcOrd="0" destOrd="0" presId="urn:microsoft.com/office/officeart/2005/8/layout/vList3"/>
    <dgm:cxn modelId="{FA1CD8BB-FD12-4A7A-AD17-6549610C826C}" type="presParOf" srcId="{E60AB5D0-86C8-40AA-B9E7-F80C94A3CED5}" destId="{C8C3896F-09A0-468D-82C4-E279DA6A1A27}" srcOrd="0" destOrd="0" presId="urn:microsoft.com/office/officeart/2005/8/layout/vList3"/>
    <dgm:cxn modelId="{D0E2A886-579A-4E8E-84C9-713FDF7B3F83}" type="presParOf" srcId="{E60AB5D0-86C8-40AA-B9E7-F80C94A3CED5}" destId="{83C11216-023B-4FDA-B58B-EFA2A747B8EC}" srcOrd="1" destOrd="0" presId="urn:microsoft.com/office/officeart/2005/8/layout/vList3"/>
    <dgm:cxn modelId="{1E5A3BCE-0DAD-45F1-8588-71E2ADF7003E}" type="presParOf" srcId="{272794D3-32AC-4794-97B4-25DA29750D9F}" destId="{16F4D07B-0A53-4F9E-BCAE-44E97481ED0C}" srcOrd="1" destOrd="0" presId="urn:microsoft.com/office/officeart/2005/8/layout/vList3"/>
    <dgm:cxn modelId="{D2F0C24F-10F3-4953-8A57-195E60623850}" type="presParOf" srcId="{272794D3-32AC-4794-97B4-25DA29750D9F}" destId="{6E177F8F-1B45-4D94-86B8-B62583F43182}" srcOrd="2" destOrd="0" presId="urn:microsoft.com/office/officeart/2005/8/layout/vList3"/>
    <dgm:cxn modelId="{9D3BB976-4349-4515-B23A-ADA0CD6E4720}" type="presParOf" srcId="{6E177F8F-1B45-4D94-86B8-B62583F43182}" destId="{B3D94D47-3D2B-42A1-B276-54CAAA55F7DA}" srcOrd="0" destOrd="0" presId="urn:microsoft.com/office/officeart/2005/8/layout/vList3"/>
    <dgm:cxn modelId="{716775D7-2EF5-4366-8B4C-8BD3F557765F}" type="presParOf" srcId="{6E177F8F-1B45-4D94-86B8-B62583F43182}" destId="{E4918902-D2B8-4C33-A351-DC357ABEF214}" srcOrd="1" destOrd="0" presId="urn:microsoft.com/office/officeart/2005/8/layout/vList3"/>
    <dgm:cxn modelId="{583C2093-F99C-4162-85FD-FB385AC8F10C}" type="presParOf" srcId="{272794D3-32AC-4794-97B4-25DA29750D9F}" destId="{F033FA2D-DB64-43ED-BCE0-DC8BB4977943}" srcOrd="3" destOrd="0" presId="urn:microsoft.com/office/officeart/2005/8/layout/vList3"/>
    <dgm:cxn modelId="{BFECF1F6-954A-4039-BBD5-90021BCFD538}" type="presParOf" srcId="{272794D3-32AC-4794-97B4-25DA29750D9F}" destId="{20156E44-60E8-4875-9986-77A10E01894A}" srcOrd="4" destOrd="0" presId="urn:microsoft.com/office/officeart/2005/8/layout/vList3"/>
    <dgm:cxn modelId="{196D491E-DBE0-406A-BEEE-87EAD995AD9A}" type="presParOf" srcId="{20156E44-60E8-4875-9986-77A10E01894A}" destId="{474E5F27-3037-47F0-8F3E-10FB220541BC}" srcOrd="0" destOrd="0" presId="urn:microsoft.com/office/officeart/2005/8/layout/vList3"/>
    <dgm:cxn modelId="{43E1DD2D-F974-4A01-A951-01199F600971}" type="presParOf" srcId="{20156E44-60E8-4875-9986-77A10E01894A}" destId="{5C7B7C2A-B2B8-49BA-9720-0A6BB8F4AAF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BBD8D1-50CC-4D74-9B2A-DE1522B6D81B}" type="doc">
      <dgm:prSet loTypeId="urn:microsoft.com/office/officeart/2005/8/layout/defaul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90F37DA-8CE8-42C5-B894-B6C0763FE96A}">
      <dgm:prSet/>
      <dgm:spPr/>
      <dgm:t>
        <a:bodyPr/>
        <a:lstStyle/>
        <a:p>
          <a:r>
            <a:rPr lang="zh-CN" b="1" dirty="0"/>
            <a:t>可预防、缓解高粘血症</a:t>
          </a:r>
          <a:endParaRPr lang="zh-CN" dirty="0"/>
        </a:p>
      </dgm:t>
    </dgm:pt>
    <dgm:pt modelId="{D4A6CD55-4B44-4887-998D-B65795631985}" type="parTrans" cxnId="{507CDE61-67BD-4B78-A2E6-2E1EFFC9EB1A}">
      <dgm:prSet/>
      <dgm:spPr/>
      <dgm:t>
        <a:bodyPr/>
        <a:lstStyle/>
        <a:p>
          <a:endParaRPr lang="zh-CN" altLang="en-US"/>
        </a:p>
      </dgm:t>
    </dgm:pt>
    <dgm:pt modelId="{1E85C444-CD6D-4D7B-B3B8-146CCAB05AF6}" type="sibTrans" cxnId="{507CDE61-67BD-4B78-A2E6-2E1EFFC9EB1A}">
      <dgm:prSet/>
      <dgm:spPr/>
      <dgm:t>
        <a:bodyPr/>
        <a:lstStyle/>
        <a:p>
          <a:endParaRPr lang="zh-CN" altLang="en-US"/>
        </a:p>
      </dgm:t>
    </dgm:pt>
    <dgm:pt modelId="{C68F54A5-49EF-4234-8282-7BA6B9EF500A}">
      <dgm:prSet/>
      <dgm:spPr/>
      <dgm:t>
        <a:bodyPr/>
        <a:lstStyle/>
        <a:p>
          <a:r>
            <a:rPr lang="zh-CN" altLang="en-US" b="1" dirty="0">
              <a:cs typeface="+mn-ea"/>
              <a:sym typeface="+mn-lt"/>
            </a:rPr>
            <a:t>可预防、降低心血管疾病的发生</a:t>
          </a:r>
          <a:endParaRPr lang="zh-CN" dirty="0"/>
        </a:p>
      </dgm:t>
    </dgm:pt>
    <dgm:pt modelId="{3FF36219-04C4-4F55-BE2A-9AE06E3B9714}" type="parTrans" cxnId="{4358C339-89F0-415C-8AC5-CF1E8AAE4BF3}">
      <dgm:prSet/>
      <dgm:spPr/>
      <dgm:t>
        <a:bodyPr/>
        <a:lstStyle/>
        <a:p>
          <a:endParaRPr lang="zh-CN" altLang="en-US"/>
        </a:p>
      </dgm:t>
    </dgm:pt>
    <dgm:pt modelId="{D93C40F2-E4FE-4806-BB7E-5136735F53E6}" type="sibTrans" cxnId="{4358C339-89F0-415C-8AC5-CF1E8AAE4BF3}">
      <dgm:prSet/>
      <dgm:spPr/>
      <dgm:t>
        <a:bodyPr/>
        <a:lstStyle/>
        <a:p>
          <a:endParaRPr lang="zh-CN" altLang="en-US"/>
        </a:p>
      </dgm:t>
    </dgm:pt>
    <dgm:pt modelId="{91529329-A8B9-46A4-A130-D77592FF434E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noProof="0" dirty="0">
              <a:solidFill>
                <a:prstClr val="white"/>
              </a:solidFill>
              <a:latin typeface="Adobe Arabic"/>
              <a:ea typeface="微软雅黑"/>
              <a:cs typeface="微软雅黑"/>
              <a:sym typeface="+mn-lt"/>
            </a:rPr>
            <a:t>可促进、改善心理健康</a:t>
          </a:r>
          <a:endParaRPr lang="zh-CN" altLang="en-US" sz="2400" b="1" kern="1200" dirty="0">
            <a:solidFill>
              <a:prstClr val="white"/>
            </a:solidFill>
            <a:latin typeface="Adobe Arabic"/>
            <a:ea typeface="微软雅黑"/>
            <a:cs typeface="微软雅黑"/>
          </a:endParaRPr>
        </a:p>
      </dgm:t>
    </dgm:pt>
    <dgm:pt modelId="{B3264F89-1014-4637-AF83-C6F7B5BA0086}" type="parTrans" cxnId="{B35B5FDF-D0E6-4F96-927B-3E84527A4254}">
      <dgm:prSet/>
      <dgm:spPr/>
      <dgm:t>
        <a:bodyPr/>
        <a:lstStyle/>
        <a:p>
          <a:endParaRPr lang="zh-CN" altLang="en-US"/>
        </a:p>
      </dgm:t>
    </dgm:pt>
    <dgm:pt modelId="{26237628-78EB-4607-BA8F-0B3AB585F28C}" type="sibTrans" cxnId="{B35B5FDF-D0E6-4F96-927B-3E84527A4254}">
      <dgm:prSet/>
      <dgm:spPr/>
      <dgm:t>
        <a:bodyPr/>
        <a:lstStyle/>
        <a:p>
          <a:endParaRPr lang="zh-CN" altLang="en-US"/>
        </a:p>
      </dgm:t>
    </dgm:pt>
    <dgm:pt modelId="{A9B34004-81B6-4AAD-B119-A3B04F84B894}">
      <dgm:prSet/>
      <dgm:spPr/>
      <dgm:t>
        <a:bodyPr/>
        <a:lstStyle/>
        <a:p>
          <a:r>
            <a:rPr lang="zh-CN" altLang="en-US" b="1" dirty="0">
              <a:cs typeface="+mn-ea"/>
              <a:sym typeface="+mn-lt"/>
            </a:rPr>
            <a:t>男子献血可减少癌症的发生率</a:t>
          </a:r>
          <a:endParaRPr lang="zh-CN" dirty="0"/>
        </a:p>
      </dgm:t>
    </dgm:pt>
    <dgm:pt modelId="{A4EE97CB-5889-42FD-9471-626148A90FDA}" type="parTrans" cxnId="{9491EC4C-E283-467C-9100-7015C4076FC4}">
      <dgm:prSet/>
      <dgm:spPr/>
      <dgm:t>
        <a:bodyPr/>
        <a:lstStyle/>
        <a:p>
          <a:endParaRPr lang="zh-CN" altLang="en-US"/>
        </a:p>
      </dgm:t>
    </dgm:pt>
    <dgm:pt modelId="{087970AC-1E8C-4147-82ED-26D8F128CFAD}" type="sibTrans" cxnId="{9491EC4C-E283-467C-9100-7015C4076FC4}">
      <dgm:prSet/>
      <dgm:spPr/>
      <dgm:t>
        <a:bodyPr/>
        <a:lstStyle/>
        <a:p>
          <a:endParaRPr lang="zh-CN" altLang="en-US"/>
        </a:p>
      </dgm:t>
    </dgm:pt>
    <dgm:pt modelId="{94EADB33-09AE-4726-B9D2-CA8946E05B0F}" type="pres">
      <dgm:prSet presAssocID="{14BBD8D1-50CC-4D74-9B2A-DE1522B6D81B}" presName="diagram" presStyleCnt="0">
        <dgm:presLayoutVars>
          <dgm:dir/>
          <dgm:resizeHandles val="exact"/>
        </dgm:presLayoutVars>
      </dgm:prSet>
      <dgm:spPr/>
    </dgm:pt>
    <dgm:pt modelId="{3E460EF8-DEF4-46BA-AF36-55809AC9EEFE}" type="pres">
      <dgm:prSet presAssocID="{990F37DA-8CE8-42C5-B894-B6C0763FE96A}" presName="node" presStyleLbl="node1" presStyleIdx="0" presStyleCnt="4">
        <dgm:presLayoutVars>
          <dgm:bulletEnabled val="1"/>
        </dgm:presLayoutVars>
      </dgm:prSet>
      <dgm:spPr/>
    </dgm:pt>
    <dgm:pt modelId="{1F86A1A3-75D7-48CB-8EE7-C798BAF8A36E}" type="pres">
      <dgm:prSet presAssocID="{1E85C444-CD6D-4D7B-B3B8-146CCAB05AF6}" presName="sibTrans" presStyleCnt="0"/>
      <dgm:spPr/>
    </dgm:pt>
    <dgm:pt modelId="{CE7C09A1-D888-499F-8AD4-257943714FD8}" type="pres">
      <dgm:prSet presAssocID="{C68F54A5-49EF-4234-8282-7BA6B9EF500A}" presName="node" presStyleLbl="node1" presStyleIdx="1" presStyleCnt="4">
        <dgm:presLayoutVars>
          <dgm:bulletEnabled val="1"/>
        </dgm:presLayoutVars>
      </dgm:prSet>
      <dgm:spPr/>
    </dgm:pt>
    <dgm:pt modelId="{19D06C1E-2263-4375-8617-E535BC12DAEB}" type="pres">
      <dgm:prSet presAssocID="{D93C40F2-E4FE-4806-BB7E-5136735F53E6}" presName="sibTrans" presStyleCnt="0"/>
      <dgm:spPr/>
    </dgm:pt>
    <dgm:pt modelId="{A2EAEB1D-A33B-49AB-B091-06FBD0DD675A}" type="pres">
      <dgm:prSet presAssocID="{91529329-A8B9-46A4-A130-D77592FF434E}" presName="node" presStyleLbl="node1" presStyleIdx="2" presStyleCnt="4">
        <dgm:presLayoutVars>
          <dgm:bulletEnabled val="1"/>
        </dgm:presLayoutVars>
      </dgm:prSet>
      <dgm:spPr/>
    </dgm:pt>
    <dgm:pt modelId="{946520CA-C556-44A7-AC45-3F5B57742BD6}" type="pres">
      <dgm:prSet presAssocID="{26237628-78EB-4607-BA8F-0B3AB585F28C}" presName="sibTrans" presStyleCnt="0"/>
      <dgm:spPr/>
    </dgm:pt>
    <dgm:pt modelId="{B148AD17-7E0A-4236-A70E-EBA5319A826B}" type="pres">
      <dgm:prSet presAssocID="{A9B34004-81B6-4AAD-B119-A3B04F84B894}" presName="node" presStyleLbl="node1" presStyleIdx="3" presStyleCnt="4">
        <dgm:presLayoutVars>
          <dgm:bulletEnabled val="1"/>
        </dgm:presLayoutVars>
      </dgm:prSet>
      <dgm:spPr/>
    </dgm:pt>
  </dgm:ptLst>
  <dgm:cxnLst>
    <dgm:cxn modelId="{B017E61D-472A-405A-B462-9923C0301566}" type="presOf" srcId="{91529329-A8B9-46A4-A130-D77592FF434E}" destId="{A2EAEB1D-A33B-49AB-B091-06FBD0DD675A}" srcOrd="0" destOrd="0" presId="urn:microsoft.com/office/officeart/2005/8/layout/default"/>
    <dgm:cxn modelId="{4BD0301F-24D5-4D8B-9F15-F0387E7B61B3}" type="presOf" srcId="{990F37DA-8CE8-42C5-B894-B6C0763FE96A}" destId="{3E460EF8-DEF4-46BA-AF36-55809AC9EEFE}" srcOrd="0" destOrd="0" presId="urn:microsoft.com/office/officeart/2005/8/layout/default"/>
    <dgm:cxn modelId="{4358C339-89F0-415C-8AC5-CF1E8AAE4BF3}" srcId="{14BBD8D1-50CC-4D74-9B2A-DE1522B6D81B}" destId="{C68F54A5-49EF-4234-8282-7BA6B9EF500A}" srcOrd="1" destOrd="0" parTransId="{3FF36219-04C4-4F55-BE2A-9AE06E3B9714}" sibTransId="{D93C40F2-E4FE-4806-BB7E-5136735F53E6}"/>
    <dgm:cxn modelId="{507CDE61-67BD-4B78-A2E6-2E1EFFC9EB1A}" srcId="{14BBD8D1-50CC-4D74-9B2A-DE1522B6D81B}" destId="{990F37DA-8CE8-42C5-B894-B6C0763FE96A}" srcOrd="0" destOrd="0" parTransId="{D4A6CD55-4B44-4887-998D-B65795631985}" sibTransId="{1E85C444-CD6D-4D7B-B3B8-146CCAB05AF6}"/>
    <dgm:cxn modelId="{9491EC4C-E283-467C-9100-7015C4076FC4}" srcId="{14BBD8D1-50CC-4D74-9B2A-DE1522B6D81B}" destId="{A9B34004-81B6-4AAD-B119-A3B04F84B894}" srcOrd="3" destOrd="0" parTransId="{A4EE97CB-5889-42FD-9471-626148A90FDA}" sibTransId="{087970AC-1E8C-4147-82ED-26D8F128CFAD}"/>
    <dgm:cxn modelId="{482C04A5-0FF2-4A98-B025-BEB60D502371}" type="presOf" srcId="{C68F54A5-49EF-4234-8282-7BA6B9EF500A}" destId="{CE7C09A1-D888-499F-8AD4-257943714FD8}" srcOrd="0" destOrd="0" presId="urn:microsoft.com/office/officeart/2005/8/layout/default"/>
    <dgm:cxn modelId="{6C6D09C6-3D92-4A34-B652-95BA9B1A93C7}" type="presOf" srcId="{14BBD8D1-50CC-4D74-9B2A-DE1522B6D81B}" destId="{94EADB33-09AE-4726-B9D2-CA8946E05B0F}" srcOrd="0" destOrd="0" presId="urn:microsoft.com/office/officeart/2005/8/layout/default"/>
    <dgm:cxn modelId="{B35B5FDF-D0E6-4F96-927B-3E84527A4254}" srcId="{14BBD8D1-50CC-4D74-9B2A-DE1522B6D81B}" destId="{91529329-A8B9-46A4-A130-D77592FF434E}" srcOrd="2" destOrd="0" parTransId="{B3264F89-1014-4637-AF83-C6F7B5BA0086}" sibTransId="{26237628-78EB-4607-BA8F-0B3AB585F28C}"/>
    <dgm:cxn modelId="{899E3FE5-EF03-4A6A-AC45-AA2C32F78553}" type="presOf" srcId="{A9B34004-81B6-4AAD-B119-A3B04F84B894}" destId="{B148AD17-7E0A-4236-A70E-EBA5319A826B}" srcOrd="0" destOrd="0" presId="urn:microsoft.com/office/officeart/2005/8/layout/default"/>
    <dgm:cxn modelId="{4EF7B6DD-672D-4DB8-AC89-D1BC3763BBA8}" type="presParOf" srcId="{94EADB33-09AE-4726-B9D2-CA8946E05B0F}" destId="{3E460EF8-DEF4-46BA-AF36-55809AC9EEFE}" srcOrd="0" destOrd="0" presId="urn:microsoft.com/office/officeart/2005/8/layout/default"/>
    <dgm:cxn modelId="{CD205822-FD29-41FF-B5AC-F3624116ACEC}" type="presParOf" srcId="{94EADB33-09AE-4726-B9D2-CA8946E05B0F}" destId="{1F86A1A3-75D7-48CB-8EE7-C798BAF8A36E}" srcOrd="1" destOrd="0" presId="urn:microsoft.com/office/officeart/2005/8/layout/default"/>
    <dgm:cxn modelId="{E6878183-78F4-457D-A9AB-F83EF8569C2F}" type="presParOf" srcId="{94EADB33-09AE-4726-B9D2-CA8946E05B0F}" destId="{CE7C09A1-D888-499F-8AD4-257943714FD8}" srcOrd="2" destOrd="0" presId="urn:microsoft.com/office/officeart/2005/8/layout/default"/>
    <dgm:cxn modelId="{F03AD125-422C-4C7A-BECE-8CEEA7B48CEA}" type="presParOf" srcId="{94EADB33-09AE-4726-B9D2-CA8946E05B0F}" destId="{19D06C1E-2263-4375-8617-E535BC12DAEB}" srcOrd="3" destOrd="0" presId="urn:microsoft.com/office/officeart/2005/8/layout/default"/>
    <dgm:cxn modelId="{94445F8B-3EFA-4624-B9C2-E2DF235576B3}" type="presParOf" srcId="{94EADB33-09AE-4726-B9D2-CA8946E05B0F}" destId="{A2EAEB1D-A33B-49AB-B091-06FBD0DD675A}" srcOrd="4" destOrd="0" presId="urn:microsoft.com/office/officeart/2005/8/layout/default"/>
    <dgm:cxn modelId="{407EB2B2-8842-412A-B3E3-0FF0F23040E0}" type="presParOf" srcId="{94EADB33-09AE-4726-B9D2-CA8946E05B0F}" destId="{946520CA-C556-44A7-AC45-3F5B57742BD6}" srcOrd="5" destOrd="0" presId="urn:microsoft.com/office/officeart/2005/8/layout/default"/>
    <dgm:cxn modelId="{3C9E84D1-723E-4F3C-A3D9-BC1E80EC1789}" type="presParOf" srcId="{94EADB33-09AE-4726-B9D2-CA8946E05B0F}" destId="{B148AD17-7E0A-4236-A70E-EBA5319A826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F0C7B-3F0D-4109-A358-C857E5DD29D8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4664735-01A3-433F-AF65-4066D6BA116A}">
      <dgm:prSet/>
      <dgm:spPr/>
      <dgm:t>
        <a:bodyPr/>
        <a:lstStyle/>
        <a:p>
          <a:r>
            <a:rPr lang="zh-CN" b="1" dirty="0"/>
            <a:t>征询</a:t>
          </a:r>
          <a:endParaRPr lang="zh-CN" dirty="0"/>
        </a:p>
      </dgm:t>
    </dgm:pt>
    <dgm:pt modelId="{632B1AD9-A90A-4EA2-BF91-56D167A781A4}" type="parTrans" cxnId="{7B898B33-74FD-461E-B579-13B9C5BE3615}">
      <dgm:prSet/>
      <dgm:spPr/>
      <dgm:t>
        <a:bodyPr/>
        <a:lstStyle/>
        <a:p>
          <a:endParaRPr lang="zh-CN" altLang="en-US"/>
        </a:p>
      </dgm:t>
    </dgm:pt>
    <dgm:pt modelId="{CA06D447-A5EB-4617-994E-680E4974EBE8}" type="sibTrans" cxnId="{7B898B33-74FD-461E-B579-13B9C5BE3615}">
      <dgm:prSet/>
      <dgm:spPr/>
      <dgm:t>
        <a:bodyPr/>
        <a:lstStyle/>
        <a:p>
          <a:endParaRPr lang="zh-CN" altLang="en-US"/>
        </a:p>
      </dgm:t>
    </dgm:pt>
    <dgm:pt modelId="{F482F180-512D-447A-A397-04997F693D38}">
      <dgm:prSet/>
      <dgm:spPr/>
      <dgm:t>
        <a:bodyPr/>
        <a:lstStyle/>
        <a:p>
          <a:r>
            <a:rPr lang="zh-CN" altLang="en-US" dirty="0"/>
            <a:t>填表</a:t>
          </a:r>
          <a:endParaRPr lang="zh-CN" dirty="0"/>
        </a:p>
      </dgm:t>
    </dgm:pt>
    <dgm:pt modelId="{3593CADD-8F8C-4C69-8F68-4B3F242011FC}" type="parTrans" cxnId="{F85C4F99-DE91-470E-8233-47A502648084}">
      <dgm:prSet/>
      <dgm:spPr/>
      <dgm:t>
        <a:bodyPr/>
        <a:lstStyle/>
        <a:p>
          <a:endParaRPr lang="zh-CN" altLang="en-US"/>
        </a:p>
      </dgm:t>
    </dgm:pt>
    <dgm:pt modelId="{C0A3D99C-DA86-408E-B69D-BA4E6B436ACB}" type="sibTrans" cxnId="{F85C4F99-DE91-470E-8233-47A502648084}">
      <dgm:prSet/>
      <dgm:spPr/>
      <dgm:t>
        <a:bodyPr/>
        <a:lstStyle/>
        <a:p>
          <a:endParaRPr lang="zh-CN" altLang="en-US"/>
        </a:p>
      </dgm:t>
    </dgm:pt>
    <dgm:pt modelId="{5D615BA8-1168-4AA6-AB9D-5DE20E85F536}">
      <dgm:prSet/>
      <dgm:spPr/>
      <dgm:t>
        <a:bodyPr/>
        <a:lstStyle/>
        <a:p>
          <a:r>
            <a:rPr lang="zh-CN" altLang="en-US" dirty="0"/>
            <a:t>体检、验血</a:t>
          </a:r>
          <a:endParaRPr lang="zh-CN" dirty="0"/>
        </a:p>
      </dgm:t>
    </dgm:pt>
    <dgm:pt modelId="{9064ED3A-CE96-48A5-A4AE-F055130AEB5B}" type="parTrans" cxnId="{2A7878BF-4A33-4F19-BF4F-1F679717EFCE}">
      <dgm:prSet/>
      <dgm:spPr/>
      <dgm:t>
        <a:bodyPr/>
        <a:lstStyle/>
        <a:p>
          <a:endParaRPr lang="zh-CN" altLang="en-US"/>
        </a:p>
      </dgm:t>
    </dgm:pt>
    <dgm:pt modelId="{B8EAD60E-2C99-4DAD-A50A-9DDDB0C496DF}" type="sibTrans" cxnId="{2A7878BF-4A33-4F19-BF4F-1F679717EFCE}">
      <dgm:prSet/>
      <dgm:spPr/>
      <dgm:t>
        <a:bodyPr/>
        <a:lstStyle/>
        <a:p>
          <a:endParaRPr lang="zh-CN" altLang="en-US"/>
        </a:p>
      </dgm:t>
    </dgm:pt>
    <dgm:pt modelId="{C3DE1992-034D-4F63-9DF3-646CC460C1D9}">
      <dgm:prSet/>
      <dgm:spPr/>
      <dgm:t>
        <a:bodyPr/>
        <a:lstStyle/>
        <a:p>
          <a:r>
            <a:rPr lang="zh-CN" altLang="en-US" dirty="0"/>
            <a:t>献血</a:t>
          </a:r>
          <a:endParaRPr lang="zh-CN" dirty="0"/>
        </a:p>
      </dgm:t>
    </dgm:pt>
    <dgm:pt modelId="{2137EC34-B978-412B-8DAD-5624F0020CF3}" type="parTrans" cxnId="{E26E5A3B-C044-4619-A83D-AE0177F90FD6}">
      <dgm:prSet/>
      <dgm:spPr/>
      <dgm:t>
        <a:bodyPr/>
        <a:lstStyle/>
        <a:p>
          <a:endParaRPr lang="zh-CN" altLang="en-US"/>
        </a:p>
      </dgm:t>
    </dgm:pt>
    <dgm:pt modelId="{1174B700-A57A-47F7-AF78-599B612AEC4D}" type="sibTrans" cxnId="{E26E5A3B-C044-4619-A83D-AE0177F90FD6}">
      <dgm:prSet/>
      <dgm:spPr/>
      <dgm:t>
        <a:bodyPr/>
        <a:lstStyle/>
        <a:p>
          <a:endParaRPr lang="zh-CN" altLang="en-US"/>
        </a:p>
      </dgm:t>
    </dgm:pt>
    <dgm:pt modelId="{583E6C0D-F951-446A-8DE8-207C0D9286F1}">
      <dgm:prSet/>
      <dgm:spPr/>
      <dgm:t>
        <a:bodyPr/>
        <a:lstStyle/>
        <a:p>
          <a:r>
            <a:rPr lang="zh-CN" altLang="en-US" dirty="0"/>
            <a:t>休息</a:t>
          </a:r>
          <a:endParaRPr lang="zh-CN" dirty="0"/>
        </a:p>
      </dgm:t>
    </dgm:pt>
    <dgm:pt modelId="{F2ED57C0-2FFF-4DC0-A541-EF0AA1F6F840}" type="parTrans" cxnId="{A57EB69F-BBC0-4092-B970-41561A181C0E}">
      <dgm:prSet/>
      <dgm:spPr/>
      <dgm:t>
        <a:bodyPr/>
        <a:lstStyle/>
        <a:p>
          <a:endParaRPr lang="zh-CN" altLang="en-US"/>
        </a:p>
      </dgm:t>
    </dgm:pt>
    <dgm:pt modelId="{745FBE75-1C53-42D7-84E1-A70CB10758E8}" type="sibTrans" cxnId="{A57EB69F-BBC0-4092-B970-41561A181C0E}">
      <dgm:prSet/>
      <dgm:spPr/>
      <dgm:t>
        <a:bodyPr/>
        <a:lstStyle/>
        <a:p>
          <a:endParaRPr lang="zh-CN" altLang="en-US"/>
        </a:p>
      </dgm:t>
    </dgm:pt>
    <dgm:pt modelId="{8A263488-79A4-4E2C-A884-DCB6E48DBAC4}">
      <dgm:prSet/>
      <dgm:spPr/>
      <dgm:t>
        <a:bodyPr/>
        <a:lstStyle/>
        <a:p>
          <a:r>
            <a:rPr lang="zh-CN" altLang="en-US" dirty="0"/>
            <a:t>领献血证</a:t>
          </a:r>
          <a:endParaRPr lang="zh-CN" dirty="0"/>
        </a:p>
      </dgm:t>
    </dgm:pt>
    <dgm:pt modelId="{432BB7DE-298B-4D65-8A3E-8AEEA8C6C396}" type="parTrans" cxnId="{059093EB-CB50-4926-8543-923E2B4AFFF7}">
      <dgm:prSet/>
      <dgm:spPr/>
      <dgm:t>
        <a:bodyPr/>
        <a:lstStyle/>
        <a:p>
          <a:endParaRPr lang="zh-CN" altLang="en-US"/>
        </a:p>
      </dgm:t>
    </dgm:pt>
    <dgm:pt modelId="{9D76BD13-5580-4A6B-882D-B93E7732E95A}" type="sibTrans" cxnId="{059093EB-CB50-4926-8543-923E2B4AFFF7}">
      <dgm:prSet/>
      <dgm:spPr/>
      <dgm:t>
        <a:bodyPr/>
        <a:lstStyle/>
        <a:p>
          <a:endParaRPr lang="zh-CN" altLang="en-US"/>
        </a:p>
      </dgm:t>
    </dgm:pt>
    <dgm:pt modelId="{E124DDEA-B7BE-410D-AFD3-7E2875D77A64}" type="pres">
      <dgm:prSet presAssocID="{6FEF0C7B-3F0D-4109-A358-C857E5DD29D8}" presName="Name0" presStyleCnt="0">
        <dgm:presLayoutVars>
          <dgm:dir/>
          <dgm:resizeHandles val="exact"/>
        </dgm:presLayoutVars>
      </dgm:prSet>
      <dgm:spPr/>
    </dgm:pt>
    <dgm:pt modelId="{9050CFA4-5EAF-4E8F-BDE2-900075979202}" type="pres">
      <dgm:prSet presAssocID="{84664735-01A3-433F-AF65-4066D6BA116A}" presName="parTxOnly" presStyleLbl="node1" presStyleIdx="0" presStyleCnt="6">
        <dgm:presLayoutVars>
          <dgm:bulletEnabled val="1"/>
        </dgm:presLayoutVars>
      </dgm:prSet>
      <dgm:spPr/>
    </dgm:pt>
    <dgm:pt modelId="{2E6E2808-FE50-45A1-9CD5-B54B8DD93F67}" type="pres">
      <dgm:prSet presAssocID="{CA06D447-A5EB-4617-994E-680E4974EBE8}" presName="parSpace" presStyleCnt="0"/>
      <dgm:spPr/>
    </dgm:pt>
    <dgm:pt modelId="{B60464C3-F2EC-413A-BEE1-08F212808A6A}" type="pres">
      <dgm:prSet presAssocID="{F482F180-512D-447A-A397-04997F693D38}" presName="parTxOnly" presStyleLbl="node1" presStyleIdx="1" presStyleCnt="6">
        <dgm:presLayoutVars>
          <dgm:bulletEnabled val="1"/>
        </dgm:presLayoutVars>
      </dgm:prSet>
      <dgm:spPr/>
    </dgm:pt>
    <dgm:pt modelId="{A54721AA-5AE9-482D-8AB5-A1447C1A8B1D}" type="pres">
      <dgm:prSet presAssocID="{C0A3D99C-DA86-408E-B69D-BA4E6B436ACB}" presName="parSpace" presStyleCnt="0"/>
      <dgm:spPr/>
    </dgm:pt>
    <dgm:pt modelId="{377E8803-7AEB-4A1A-A996-36D79AC4CF27}" type="pres">
      <dgm:prSet presAssocID="{5D615BA8-1168-4AA6-AB9D-5DE20E85F536}" presName="parTxOnly" presStyleLbl="node1" presStyleIdx="2" presStyleCnt="6">
        <dgm:presLayoutVars>
          <dgm:bulletEnabled val="1"/>
        </dgm:presLayoutVars>
      </dgm:prSet>
      <dgm:spPr/>
    </dgm:pt>
    <dgm:pt modelId="{ABE0544E-79C5-4768-BF17-20567CFAC42C}" type="pres">
      <dgm:prSet presAssocID="{B8EAD60E-2C99-4DAD-A50A-9DDDB0C496DF}" presName="parSpace" presStyleCnt="0"/>
      <dgm:spPr/>
    </dgm:pt>
    <dgm:pt modelId="{1340B94B-C232-432E-B03C-A8C5D3AE99AE}" type="pres">
      <dgm:prSet presAssocID="{C3DE1992-034D-4F63-9DF3-646CC460C1D9}" presName="parTxOnly" presStyleLbl="node1" presStyleIdx="3" presStyleCnt="6">
        <dgm:presLayoutVars>
          <dgm:bulletEnabled val="1"/>
        </dgm:presLayoutVars>
      </dgm:prSet>
      <dgm:spPr/>
    </dgm:pt>
    <dgm:pt modelId="{C5868FB2-5AFF-4B8D-9516-A596D1BD52B6}" type="pres">
      <dgm:prSet presAssocID="{1174B700-A57A-47F7-AF78-599B612AEC4D}" presName="parSpace" presStyleCnt="0"/>
      <dgm:spPr/>
    </dgm:pt>
    <dgm:pt modelId="{25BE2B0E-8139-4073-8A3E-0C479FF2C5D7}" type="pres">
      <dgm:prSet presAssocID="{583E6C0D-F951-446A-8DE8-207C0D9286F1}" presName="parTxOnly" presStyleLbl="node1" presStyleIdx="4" presStyleCnt="6">
        <dgm:presLayoutVars>
          <dgm:bulletEnabled val="1"/>
        </dgm:presLayoutVars>
      </dgm:prSet>
      <dgm:spPr/>
    </dgm:pt>
    <dgm:pt modelId="{DB73950A-6A0D-4DB3-A6D9-85FD909E26E1}" type="pres">
      <dgm:prSet presAssocID="{745FBE75-1C53-42D7-84E1-A70CB10758E8}" presName="parSpace" presStyleCnt="0"/>
      <dgm:spPr/>
    </dgm:pt>
    <dgm:pt modelId="{F8D883BD-446A-4649-AC58-EF9D3F95949F}" type="pres">
      <dgm:prSet presAssocID="{8A263488-79A4-4E2C-A884-DCB6E48DBAC4}" presName="parTxOnly" presStyleLbl="node1" presStyleIdx="5" presStyleCnt="6">
        <dgm:presLayoutVars>
          <dgm:bulletEnabled val="1"/>
        </dgm:presLayoutVars>
      </dgm:prSet>
      <dgm:spPr/>
    </dgm:pt>
  </dgm:ptLst>
  <dgm:cxnLst>
    <dgm:cxn modelId="{585D5513-A20B-47FE-B42A-2B24D626C18D}" type="presOf" srcId="{583E6C0D-F951-446A-8DE8-207C0D9286F1}" destId="{25BE2B0E-8139-4073-8A3E-0C479FF2C5D7}" srcOrd="0" destOrd="0" presId="urn:microsoft.com/office/officeart/2005/8/layout/hChevron3"/>
    <dgm:cxn modelId="{7B898B33-74FD-461E-B579-13B9C5BE3615}" srcId="{6FEF0C7B-3F0D-4109-A358-C857E5DD29D8}" destId="{84664735-01A3-433F-AF65-4066D6BA116A}" srcOrd="0" destOrd="0" parTransId="{632B1AD9-A90A-4EA2-BF91-56D167A781A4}" sibTransId="{CA06D447-A5EB-4617-994E-680E4974EBE8}"/>
    <dgm:cxn modelId="{B3F7D033-560C-48A9-A410-10D9AB695620}" type="presOf" srcId="{6FEF0C7B-3F0D-4109-A358-C857E5DD29D8}" destId="{E124DDEA-B7BE-410D-AFD3-7E2875D77A64}" srcOrd="0" destOrd="0" presId="urn:microsoft.com/office/officeart/2005/8/layout/hChevron3"/>
    <dgm:cxn modelId="{E26E5A3B-C044-4619-A83D-AE0177F90FD6}" srcId="{6FEF0C7B-3F0D-4109-A358-C857E5DD29D8}" destId="{C3DE1992-034D-4F63-9DF3-646CC460C1D9}" srcOrd="3" destOrd="0" parTransId="{2137EC34-B978-412B-8DAD-5624F0020CF3}" sibTransId="{1174B700-A57A-47F7-AF78-599B612AEC4D}"/>
    <dgm:cxn modelId="{9A56AA3B-0D60-497F-9E48-5D84A01251B3}" type="presOf" srcId="{5D615BA8-1168-4AA6-AB9D-5DE20E85F536}" destId="{377E8803-7AEB-4A1A-A996-36D79AC4CF27}" srcOrd="0" destOrd="0" presId="urn:microsoft.com/office/officeart/2005/8/layout/hChevron3"/>
    <dgm:cxn modelId="{5A29A46D-1796-47A3-92DA-311BB523ED4F}" type="presOf" srcId="{84664735-01A3-433F-AF65-4066D6BA116A}" destId="{9050CFA4-5EAF-4E8F-BDE2-900075979202}" srcOrd="0" destOrd="0" presId="urn:microsoft.com/office/officeart/2005/8/layout/hChevron3"/>
    <dgm:cxn modelId="{F85C4F99-DE91-470E-8233-47A502648084}" srcId="{6FEF0C7B-3F0D-4109-A358-C857E5DD29D8}" destId="{F482F180-512D-447A-A397-04997F693D38}" srcOrd="1" destOrd="0" parTransId="{3593CADD-8F8C-4C69-8F68-4B3F242011FC}" sibTransId="{C0A3D99C-DA86-408E-B69D-BA4E6B436ACB}"/>
    <dgm:cxn modelId="{A57EB69F-BBC0-4092-B970-41561A181C0E}" srcId="{6FEF0C7B-3F0D-4109-A358-C857E5DD29D8}" destId="{583E6C0D-F951-446A-8DE8-207C0D9286F1}" srcOrd="4" destOrd="0" parTransId="{F2ED57C0-2FFF-4DC0-A541-EF0AA1F6F840}" sibTransId="{745FBE75-1C53-42D7-84E1-A70CB10758E8}"/>
    <dgm:cxn modelId="{FA741EA3-5632-4162-9600-0068EEFBAEF2}" type="presOf" srcId="{C3DE1992-034D-4F63-9DF3-646CC460C1D9}" destId="{1340B94B-C232-432E-B03C-A8C5D3AE99AE}" srcOrd="0" destOrd="0" presId="urn:microsoft.com/office/officeart/2005/8/layout/hChevron3"/>
    <dgm:cxn modelId="{2A7878BF-4A33-4F19-BF4F-1F679717EFCE}" srcId="{6FEF0C7B-3F0D-4109-A358-C857E5DD29D8}" destId="{5D615BA8-1168-4AA6-AB9D-5DE20E85F536}" srcOrd="2" destOrd="0" parTransId="{9064ED3A-CE96-48A5-A4AE-F055130AEB5B}" sibTransId="{B8EAD60E-2C99-4DAD-A50A-9DDDB0C496DF}"/>
    <dgm:cxn modelId="{96A34DC6-0CB8-4345-9B4D-C614D63BF150}" type="presOf" srcId="{F482F180-512D-447A-A397-04997F693D38}" destId="{B60464C3-F2EC-413A-BEE1-08F212808A6A}" srcOrd="0" destOrd="0" presId="urn:microsoft.com/office/officeart/2005/8/layout/hChevron3"/>
    <dgm:cxn modelId="{4FDAA8E9-BE1C-4597-9960-5114C6138E5B}" type="presOf" srcId="{8A263488-79A4-4E2C-A884-DCB6E48DBAC4}" destId="{F8D883BD-446A-4649-AC58-EF9D3F95949F}" srcOrd="0" destOrd="0" presId="urn:microsoft.com/office/officeart/2005/8/layout/hChevron3"/>
    <dgm:cxn modelId="{059093EB-CB50-4926-8543-923E2B4AFFF7}" srcId="{6FEF0C7B-3F0D-4109-A358-C857E5DD29D8}" destId="{8A263488-79A4-4E2C-A884-DCB6E48DBAC4}" srcOrd="5" destOrd="0" parTransId="{432BB7DE-298B-4D65-8A3E-8AEEA8C6C396}" sibTransId="{9D76BD13-5580-4A6B-882D-B93E7732E95A}"/>
    <dgm:cxn modelId="{30DD8A78-DFE7-4002-BCF0-D65541F4E24F}" type="presParOf" srcId="{E124DDEA-B7BE-410D-AFD3-7E2875D77A64}" destId="{9050CFA4-5EAF-4E8F-BDE2-900075979202}" srcOrd="0" destOrd="0" presId="urn:microsoft.com/office/officeart/2005/8/layout/hChevron3"/>
    <dgm:cxn modelId="{57B850DD-0B37-46E3-8A44-1C069BECFCE2}" type="presParOf" srcId="{E124DDEA-B7BE-410D-AFD3-7E2875D77A64}" destId="{2E6E2808-FE50-45A1-9CD5-B54B8DD93F67}" srcOrd="1" destOrd="0" presId="urn:microsoft.com/office/officeart/2005/8/layout/hChevron3"/>
    <dgm:cxn modelId="{63566153-3458-446E-9404-015891FD8E66}" type="presParOf" srcId="{E124DDEA-B7BE-410D-AFD3-7E2875D77A64}" destId="{B60464C3-F2EC-413A-BEE1-08F212808A6A}" srcOrd="2" destOrd="0" presId="urn:microsoft.com/office/officeart/2005/8/layout/hChevron3"/>
    <dgm:cxn modelId="{25902517-5007-47C2-A3A7-B64048819311}" type="presParOf" srcId="{E124DDEA-B7BE-410D-AFD3-7E2875D77A64}" destId="{A54721AA-5AE9-482D-8AB5-A1447C1A8B1D}" srcOrd="3" destOrd="0" presId="urn:microsoft.com/office/officeart/2005/8/layout/hChevron3"/>
    <dgm:cxn modelId="{4230AB2A-70F5-4D61-941B-6E744767A77B}" type="presParOf" srcId="{E124DDEA-B7BE-410D-AFD3-7E2875D77A64}" destId="{377E8803-7AEB-4A1A-A996-36D79AC4CF27}" srcOrd="4" destOrd="0" presId="urn:microsoft.com/office/officeart/2005/8/layout/hChevron3"/>
    <dgm:cxn modelId="{EAA10F22-EBBA-43EF-89F5-B28135142F63}" type="presParOf" srcId="{E124DDEA-B7BE-410D-AFD3-7E2875D77A64}" destId="{ABE0544E-79C5-4768-BF17-20567CFAC42C}" srcOrd="5" destOrd="0" presId="urn:microsoft.com/office/officeart/2005/8/layout/hChevron3"/>
    <dgm:cxn modelId="{2993B88B-28B1-492C-B769-6D51E264ADC5}" type="presParOf" srcId="{E124DDEA-B7BE-410D-AFD3-7E2875D77A64}" destId="{1340B94B-C232-432E-B03C-A8C5D3AE99AE}" srcOrd="6" destOrd="0" presId="urn:microsoft.com/office/officeart/2005/8/layout/hChevron3"/>
    <dgm:cxn modelId="{6A833683-1111-4068-A48B-A3A2EE97EDBF}" type="presParOf" srcId="{E124DDEA-B7BE-410D-AFD3-7E2875D77A64}" destId="{C5868FB2-5AFF-4B8D-9516-A596D1BD52B6}" srcOrd="7" destOrd="0" presId="urn:microsoft.com/office/officeart/2005/8/layout/hChevron3"/>
    <dgm:cxn modelId="{A4D606F9-108E-4A50-B644-E1C9C3E427F3}" type="presParOf" srcId="{E124DDEA-B7BE-410D-AFD3-7E2875D77A64}" destId="{25BE2B0E-8139-4073-8A3E-0C479FF2C5D7}" srcOrd="8" destOrd="0" presId="urn:microsoft.com/office/officeart/2005/8/layout/hChevron3"/>
    <dgm:cxn modelId="{55D6EECC-1FA0-4268-BBD3-E68545ACF6D6}" type="presParOf" srcId="{E124DDEA-B7BE-410D-AFD3-7E2875D77A64}" destId="{DB73950A-6A0D-4DB3-A6D9-85FD909E26E1}" srcOrd="9" destOrd="0" presId="urn:microsoft.com/office/officeart/2005/8/layout/hChevron3"/>
    <dgm:cxn modelId="{9108DE18-E2D1-4688-BBFE-AA8C48CA6D89}" type="presParOf" srcId="{E124DDEA-B7BE-410D-AFD3-7E2875D77A64}" destId="{F8D883BD-446A-4649-AC58-EF9D3F95949F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E9B3D-2AB0-4387-B4B6-610D4DB79363}">
      <dsp:nvSpPr>
        <dsp:cNvPr id="0" name=""/>
        <dsp:cNvSpPr/>
      </dsp:nvSpPr>
      <dsp:spPr>
        <a:xfrm>
          <a:off x="4481" y="1053769"/>
          <a:ext cx="1339352" cy="80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700" b="1" kern="1200" dirty="0"/>
            <a:t>献血前</a:t>
          </a:r>
          <a:endParaRPr lang="zh-CN" sz="2700" kern="1200" dirty="0"/>
        </a:p>
      </dsp:txBody>
      <dsp:txXfrm>
        <a:off x="28018" y="1077306"/>
        <a:ext cx="1292278" cy="756537"/>
      </dsp:txXfrm>
    </dsp:sp>
    <dsp:sp modelId="{EE3BD532-C3E0-40F5-B4EE-BCDF6F4A4444}">
      <dsp:nvSpPr>
        <dsp:cNvPr id="0" name=""/>
        <dsp:cNvSpPr/>
      </dsp:nvSpPr>
      <dsp:spPr>
        <a:xfrm>
          <a:off x="1477768" y="1289495"/>
          <a:ext cx="283942" cy="3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1477768" y="1355927"/>
        <a:ext cx="198759" cy="199295"/>
      </dsp:txXfrm>
    </dsp:sp>
    <dsp:sp modelId="{26C74104-70ED-48FB-8FF9-4451BA931E01}">
      <dsp:nvSpPr>
        <dsp:cNvPr id="0" name=""/>
        <dsp:cNvSpPr/>
      </dsp:nvSpPr>
      <dsp:spPr>
        <a:xfrm>
          <a:off x="1879574" y="1053769"/>
          <a:ext cx="1339352" cy="80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献血中</a:t>
          </a:r>
          <a:endParaRPr lang="zh-CN" sz="2700" kern="1200" dirty="0"/>
        </a:p>
      </dsp:txBody>
      <dsp:txXfrm>
        <a:off x="1903111" y="1077306"/>
        <a:ext cx="1292278" cy="756537"/>
      </dsp:txXfrm>
    </dsp:sp>
    <dsp:sp modelId="{E1F9B4D0-CAE3-457E-B0C8-32F33743D221}">
      <dsp:nvSpPr>
        <dsp:cNvPr id="0" name=""/>
        <dsp:cNvSpPr/>
      </dsp:nvSpPr>
      <dsp:spPr>
        <a:xfrm>
          <a:off x="3352862" y="1289495"/>
          <a:ext cx="283942" cy="332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/>
        </a:p>
      </dsp:txBody>
      <dsp:txXfrm>
        <a:off x="3352862" y="1355927"/>
        <a:ext cx="198759" cy="199295"/>
      </dsp:txXfrm>
    </dsp:sp>
    <dsp:sp modelId="{F03EC201-D375-4EF0-BD33-D04F94161E3B}">
      <dsp:nvSpPr>
        <dsp:cNvPr id="0" name=""/>
        <dsp:cNvSpPr/>
      </dsp:nvSpPr>
      <dsp:spPr>
        <a:xfrm>
          <a:off x="3754668" y="1053769"/>
          <a:ext cx="1339352" cy="803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700" kern="1200" dirty="0"/>
            <a:t>献血后</a:t>
          </a:r>
          <a:endParaRPr lang="zh-CN" sz="2700" kern="1200" dirty="0"/>
        </a:p>
      </dsp:txBody>
      <dsp:txXfrm>
        <a:off x="3778205" y="1077306"/>
        <a:ext cx="1292278" cy="756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11216-023B-4FDA-B58B-EFA2A747B8EC}">
      <dsp:nvSpPr>
        <dsp:cNvPr id="0" name=""/>
        <dsp:cNvSpPr/>
      </dsp:nvSpPr>
      <dsp:spPr>
        <a:xfrm rot="10800000">
          <a:off x="1217080" y="761"/>
          <a:ext cx="4054873" cy="7829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4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0" i="0" kern="1200" baseline="0" dirty="0"/>
            <a:t>过度疲劳或夜间睡眠差</a:t>
          </a:r>
          <a:endParaRPr lang="zh-CN" altLang="en-US" sz="2600" kern="1200" dirty="0"/>
        </a:p>
      </dsp:txBody>
      <dsp:txXfrm rot="10800000">
        <a:off x="1412820" y="761"/>
        <a:ext cx="3859133" cy="782961"/>
      </dsp:txXfrm>
    </dsp:sp>
    <dsp:sp modelId="{C8C3896F-09A0-468D-82C4-E279DA6A1A27}">
      <dsp:nvSpPr>
        <dsp:cNvPr id="0" name=""/>
        <dsp:cNvSpPr/>
      </dsp:nvSpPr>
      <dsp:spPr>
        <a:xfrm>
          <a:off x="825600" y="761"/>
          <a:ext cx="782961" cy="782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18902-D2B8-4C33-A351-DC357ABEF214}">
      <dsp:nvSpPr>
        <dsp:cNvPr id="0" name=""/>
        <dsp:cNvSpPr/>
      </dsp:nvSpPr>
      <dsp:spPr>
        <a:xfrm rot="10800000">
          <a:off x="1217080" y="1017441"/>
          <a:ext cx="4054873" cy="7829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4" tIns="106680" rIns="199136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zh-CN" altLang="en-US" sz="2800" b="0" i="0" kern="1200" baseline="0" noProof="0" dirty="0">
              <a:solidFill>
                <a:prstClr val="white"/>
              </a:solidFill>
              <a:latin typeface="Adobe Arabic"/>
              <a:ea typeface="微软雅黑"/>
              <a:cs typeface="+mn-cs"/>
              <a:sym typeface="+mn-lt"/>
            </a:rPr>
            <a:t>空腹献血</a:t>
          </a:r>
          <a:endParaRPr lang="zh-CN" altLang="en-US" sz="2800" b="0" i="0" kern="1200" baseline="0" dirty="0">
            <a:solidFill>
              <a:prstClr val="white"/>
            </a:solidFill>
            <a:latin typeface="Adobe Arabic"/>
            <a:ea typeface="微软雅黑"/>
            <a:cs typeface="+mn-cs"/>
          </a:endParaRPr>
        </a:p>
      </dsp:txBody>
      <dsp:txXfrm rot="10800000">
        <a:off x="1412820" y="1017441"/>
        <a:ext cx="3859133" cy="782961"/>
      </dsp:txXfrm>
    </dsp:sp>
    <dsp:sp modelId="{B3D94D47-3D2B-42A1-B276-54CAAA55F7DA}">
      <dsp:nvSpPr>
        <dsp:cNvPr id="0" name=""/>
        <dsp:cNvSpPr/>
      </dsp:nvSpPr>
      <dsp:spPr>
        <a:xfrm>
          <a:off x="825600" y="1017441"/>
          <a:ext cx="782961" cy="782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B7C2A-B2B8-49BA-9720-0A6BB8F4AAF8}">
      <dsp:nvSpPr>
        <dsp:cNvPr id="0" name=""/>
        <dsp:cNvSpPr/>
      </dsp:nvSpPr>
      <dsp:spPr>
        <a:xfrm rot="10800000">
          <a:off x="1217080" y="2034122"/>
          <a:ext cx="4054873" cy="78296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5264" tIns="106680" rIns="199136" bIns="1066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zh-CN" altLang="zh-CN" sz="2800" b="0" i="0" kern="1200" baseline="0" noProof="0" dirty="0">
              <a:solidFill>
                <a:prstClr val="white"/>
              </a:solidFill>
              <a:latin typeface="Adobe Arabic"/>
              <a:ea typeface="微软雅黑"/>
              <a:cs typeface="+mn-cs"/>
              <a:sym typeface="+mn-lt"/>
            </a:rPr>
            <a:t>精神过度紧张</a:t>
          </a:r>
          <a:endParaRPr lang="zh-CN" altLang="en-US" sz="2800" b="0" i="0" kern="1200" baseline="0" dirty="0">
            <a:solidFill>
              <a:prstClr val="white"/>
            </a:solidFill>
            <a:latin typeface="Adobe Arabic"/>
            <a:ea typeface="微软雅黑"/>
            <a:cs typeface="+mn-cs"/>
          </a:endParaRPr>
        </a:p>
      </dsp:txBody>
      <dsp:txXfrm rot="10800000">
        <a:off x="1412820" y="2034122"/>
        <a:ext cx="3859133" cy="782961"/>
      </dsp:txXfrm>
    </dsp:sp>
    <dsp:sp modelId="{474E5F27-3037-47F0-8F3E-10FB220541BC}">
      <dsp:nvSpPr>
        <dsp:cNvPr id="0" name=""/>
        <dsp:cNvSpPr/>
      </dsp:nvSpPr>
      <dsp:spPr>
        <a:xfrm>
          <a:off x="825600" y="2034122"/>
          <a:ext cx="782961" cy="7829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60EF8-DEF4-46BA-AF36-55809AC9EEFE}">
      <dsp:nvSpPr>
        <dsp:cNvPr id="0" name=""/>
        <dsp:cNvSpPr/>
      </dsp:nvSpPr>
      <dsp:spPr>
        <a:xfrm>
          <a:off x="58921" y="1803"/>
          <a:ext cx="2320024" cy="1392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400" b="1" kern="1200" dirty="0"/>
            <a:t>可预防、缓解高粘血症</a:t>
          </a:r>
          <a:endParaRPr lang="zh-CN" sz="2400" kern="1200" dirty="0"/>
        </a:p>
      </dsp:txBody>
      <dsp:txXfrm>
        <a:off x="58921" y="1803"/>
        <a:ext cx="2320024" cy="1392014"/>
      </dsp:txXfrm>
    </dsp:sp>
    <dsp:sp modelId="{CE7C09A1-D888-499F-8AD4-257943714FD8}">
      <dsp:nvSpPr>
        <dsp:cNvPr id="0" name=""/>
        <dsp:cNvSpPr/>
      </dsp:nvSpPr>
      <dsp:spPr>
        <a:xfrm>
          <a:off x="2610947" y="1803"/>
          <a:ext cx="2320024" cy="1392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cs typeface="+mn-ea"/>
              <a:sym typeface="+mn-lt"/>
            </a:rPr>
            <a:t>可预防、降低心血管疾病的发生</a:t>
          </a:r>
          <a:endParaRPr lang="zh-CN" sz="2400" kern="1200" dirty="0"/>
        </a:p>
      </dsp:txBody>
      <dsp:txXfrm>
        <a:off x="2610947" y="1803"/>
        <a:ext cx="2320024" cy="1392014"/>
      </dsp:txXfrm>
    </dsp:sp>
    <dsp:sp modelId="{A2EAEB1D-A33B-49AB-B091-06FBD0DD675A}">
      <dsp:nvSpPr>
        <dsp:cNvPr id="0" name=""/>
        <dsp:cNvSpPr/>
      </dsp:nvSpPr>
      <dsp:spPr>
        <a:xfrm>
          <a:off x="5162974" y="1803"/>
          <a:ext cx="2320024" cy="1392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noProof="0" dirty="0">
              <a:solidFill>
                <a:prstClr val="white"/>
              </a:solidFill>
              <a:latin typeface="Adobe Arabic"/>
              <a:ea typeface="微软雅黑"/>
              <a:cs typeface="微软雅黑"/>
              <a:sym typeface="+mn-lt"/>
            </a:rPr>
            <a:t>可促进、改善心理健康</a:t>
          </a:r>
          <a:endParaRPr lang="zh-CN" altLang="en-US" sz="2400" b="1" kern="1200" dirty="0">
            <a:solidFill>
              <a:prstClr val="white"/>
            </a:solidFill>
            <a:latin typeface="Adobe Arabic"/>
            <a:ea typeface="微软雅黑"/>
            <a:cs typeface="微软雅黑"/>
          </a:endParaRPr>
        </a:p>
      </dsp:txBody>
      <dsp:txXfrm>
        <a:off x="5162974" y="1803"/>
        <a:ext cx="2320024" cy="1392014"/>
      </dsp:txXfrm>
    </dsp:sp>
    <dsp:sp modelId="{B148AD17-7E0A-4236-A70E-EBA5319A826B}">
      <dsp:nvSpPr>
        <dsp:cNvPr id="0" name=""/>
        <dsp:cNvSpPr/>
      </dsp:nvSpPr>
      <dsp:spPr>
        <a:xfrm>
          <a:off x="2610947" y="1625820"/>
          <a:ext cx="2320024" cy="13920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>
              <a:cs typeface="+mn-ea"/>
              <a:sym typeface="+mn-lt"/>
            </a:rPr>
            <a:t>男子献血可减少癌症的发生率</a:t>
          </a:r>
          <a:endParaRPr lang="zh-CN" sz="2400" kern="1200" dirty="0"/>
        </a:p>
      </dsp:txBody>
      <dsp:txXfrm>
        <a:off x="2610947" y="1625820"/>
        <a:ext cx="2320024" cy="1392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0CFA4-5EAF-4E8F-BDE2-900075979202}">
      <dsp:nvSpPr>
        <dsp:cNvPr id="0" name=""/>
        <dsp:cNvSpPr/>
      </dsp:nvSpPr>
      <dsp:spPr>
        <a:xfrm>
          <a:off x="1154" y="540788"/>
          <a:ext cx="1891384" cy="75655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600" b="1" kern="1200" dirty="0"/>
            <a:t>征询</a:t>
          </a:r>
          <a:endParaRPr lang="zh-CN" sz="1600" kern="1200" dirty="0"/>
        </a:p>
      </dsp:txBody>
      <dsp:txXfrm>
        <a:off x="1154" y="540788"/>
        <a:ext cx="1702246" cy="756553"/>
      </dsp:txXfrm>
    </dsp:sp>
    <dsp:sp modelId="{B60464C3-F2EC-413A-BEE1-08F212808A6A}">
      <dsp:nvSpPr>
        <dsp:cNvPr id="0" name=""/>
        <dsp:cNvSpPr/>
      </dsp:nvSpPr>
      <dsp:spPr>
        <a:xfrm>
          <a:off x="1514262" y="540788"/>
          <a:ext cx="1891384" cy="7565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填表</a:t>
          </a:r>
          <a:endParaRPr lang="zh-CN" sz="1600" kern="1200" dirty="0"/>
        </a:p>
      </dsp:txBody>
      <dsp:txXfrm>
        <a:off x="1892539" y="540788"/>
        <a:ext cx="1134831" cy="756553"/>
      </dsp:txXfrm>
    </dsp:sp>
    <dsp:sp modelId="{377E8803-7AEB-4A1A-A996-36D79AC4CF27}">
      <dsp:nvSpPr>
        <dsp:cNvPr id="0" name=""/>
        <dsp:cNvSpPr/>
      </dsp:nvSpPr>
      <dsp:spPr>
        <a:xfrm>
          <a:off x="3027370" y="540788"/>
          <a:ext cx="1891384" cy="7565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体检、验血</a:t>
          </a:r>
          <a:endParaRPr lang="zh-CN" sz="1600" kern="1200" dirty="0"/>
        </a:p>
      </dsp:txBody>
      <dsp:txXfrm>
        <a:off x="3405647" y="540788"/>
        <a:ext cx="1134831" cy="756553"/>
      </dsp:txXfrm>
    </dsp:sp>
    <dsp:sp modelId="{1340B94B-C232-432E-B03C-A8C5D3AE99AE}">
      <dsp:nvSpPr>
        <dsp:cNvPr id="0" name=""/>
        <dsp:cNvSpPr/>
      </dsp:nvSpPr>
      <dsp:spPr>
        <a:xfrm>
          <a:off x="4540478" y="540788"/>
          <a:ext cx="1891384" cy="7565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献血</a:t>
          </a:r>
          <a:endParaRPr lang="zh-CN" sz="1600" kern="1200" dirty="0"/>
        </a:p>
      </dsp:txBody>
      <dsp:txXfrm>
        <a:off x="4918755" y="540788"/>
        <a:ext cx="1134831" cy="756553"/>
      </dsp:txXfrm>
    </dsp:sp>
    <dsp:sp modelId="{25BE2B0E-8139-4073-8A3E-0C479FF2C5D7}">
      <dsp:nvSpPr>
        <dsp:cNvPr id="0" name=""/>
        <dsp:cNvSpPr/>
      </dsp:nvSpPr>
      <dsp:spPr>
        <a:xfrm>
          <a:off x="6053585" y="540788"/>
          <a:ext cx="1891384" cy="7565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休息</a:t>
          </a:r>
          <a:endParaRPr lang="zh-CN" sz="1600" kern="1200" dirty="0"/>
        </a:p>
      </dsp:txBody>
      <dsp:txXfrm>
        <a:off x="6431862" y="540788"/>
        <a:ext cx="1134831" cy="756553"/>
      </dsp:txXfrm>
    </dsp:sp>
    <dsp:sp modelId="{F8D883BD-446A-4649-AC58-EF9D3F95949F}">
      <dsp:nvSpPr>
        <dsp:cNvPr id="0" name=""/>
        <dsp:cNvSpPr/>
      </dsp:nvSpPr>
      <dsp:spPr>
        <a:xfrm>
          <a:off x="7566693" y="540788"/>
          <a:ext cx="1891384" cy="7565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领献血证</a:t>
          </a:r>
          <a:endParaRPr lang="zh-CN" sz="1600" kern="1200" dirty="0"/>
        </a:p>
      </dsp:txBody>
      <dsp:txXfrm>
        <a:off x="7944970" y="540788"/>
        <a:ext cx="1134831" cy="756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0365D-727F-4E77-829E-C1B2F4AB4191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35674-F4D3-42AF-8AD9-1E94115B46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7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35674-F4D3-42AF-8AD9-1E94115B46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56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465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719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6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804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11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01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08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87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433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3ABA2-7700-4571-91EB-08DE6EF34EB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76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34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5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38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7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109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2022/4/15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F3EF171-5C3F-46E5-82E6-FE391B3C77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13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80F1F2BD-5691-49DE-98E7-DEEB85C9156D}"/>
              </a:ext>
            </a:extLst>
          </p:cNvPr>
          <p:cNvSpPr/>
          <p:nvPr/>
        </p:nvSpPr>
        <p:spPr>
          <a:xfrm>
            <a:off x="6530614" y="2980055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sz="2800" b="1" dirty="0">
                <a:solidFill>
                  <a:srgbClr val="AA0004"/>
                </a:solidFill>
                <a:latin typeface="+mn-ea"/>
                <a:cs typeface="+mn-ea"/>
                <a:sym typeface="+mn-lt"/>
              </a:rPr>
              <a:t>主讲人：寻锦涛</a:t>
            </a:r>
            <a:endParaRPr lang="en-US" altLang="zh-CN" sz="2800" b="1" dirty="0">
              <a:solidFill>
                <a:srgbClr val="AA0004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32" y="531105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4665304" y="1988289"/>
            <a:ext cx="61582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zh-CN" altLang="en-US" sz="4800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sz="4800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41DA939-5410-4116-8A68-FED982585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28589"/>
            <a:ext cx="12192000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854DD79-7110-4682-89C4-08EA0C4ECB6F}"/>
              </a:ext>
            </a:extLst>
          </p:cNvPr>
          <p:cNvSpPr/>
          <p:nvPr/>
        </p:nvSpPr>
        <p:spPr>
          <a:xfrm>
            <a:off x="763875" y="2255323"/>
            <a:ext cx="4967111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什么是血型及分类？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2459F01-50CF-4153-9796-E169F48BB2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15" y="2255323"/>
            <a:ext cx="5185346" cy="373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2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B08C510-7F29-43C8-888A-BEE21703ED65}"/>
              </a:ext>
            </a:extLst>
          </p:cNvPr>
          <p:cNvSpPr/>
          <p:nvPr/>
        </p:nvSpPr>
        <p:spPr>
          <a:xfrm>
            <a:off x="5366320" y="1689903"/>
            <a:ext cx="6359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哪些人需要延迟参加献血？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321CEFE-B0D0-4AE2-997A-D1A5BB0EA032}"/>
              </a:ext>
            </a:extLst>
          </p:cNvPr>
          <p:cNvSpPr/>
          <p:nvPr/>
        </p:nvSpPr>
        <p:spPr>
          <a:xfrm>
            <a:off x="5880887" y="2976855"/>
            <a:ext cx="5330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哪些人不能参加献血？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043317E-ED06-4B99-ACBD-2AC57C48AB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00" y="1689903"/>
            <a:ext cx="4635661" cy="463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76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671FC8B5-8965-4214-84B0-C0ED9FD01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527857"/>
              </p:ext>
            </p:extLst>
          </p:nvPr>
        </p:nvGraphicFramePr>
        <p:xfrm>
          <a:off x="1185012" y="1576872"/>
          <a:ext cx="5098502" cy="2911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B7A97F44-4E55-4AE2-9FEC-29BE13E378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12" y="1312427"/>
            <a:ext cx="4206176" cy="53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19EFED8-2089-4839-8D55-212FFC902B28}"/>
              </a:ext>
            </a:extLst>
          </p:cNvPr>
          <p:cNvGrpSpPr/>
          <p:nvPr/>
        </p:nvGrpSpPr>
        <p:grpSpPr>
          <a:xfrm>
            <a:off x="1308238" y="1905647"/>
            <a:ext cx="5432018" cy="3265149"/>
            <a:chOff x="1308238" y="1905647"/>
            <a:chExt cx="5432018" cy="326514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645FE40B-B4DA-4EBE-BF95-A4F6DE1F7239}"/>
                </a:ext>
              </a:extLst>
            </p:cNvPr>
            <p:cNvSpPr/>
            <p:nvPr/>
          </p:nvSpPr>
          <p:spPr>
            <a:xfrm>
              <a:off x="2739177" y="1964812"/>
              <a:ext cx="40010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F97A9E0-7603-40FF-BE1D-86F87CA9CAF1}"/>
                </a:ext>
              </a:extLst>
            </p:cNvPr>
            <p:cNvSpPr/>
            <p:nvPr/>
          </p:nvSpPr>
          <p:spPr>
            <a:xfrm>
              <a:off x="1349263" y="1905647"/>
              <a:ext cx="1159295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zh-CN" kern="0" dirty="0"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C66B81A2-A61E-4C6E-96B9-0593AE8A78F5}"/>
                </a:ext>
              </a:extLst>
            </p:cNvPr>
            <p:cNvSpPr/>
            <p:nvPr/>
          </p:nvSpPr>
          <p:spPr>
            <a:xfrm>
              <a:off x="1349263" y="3574789"/>
              <a:ext cx="1159295" cy="410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kern="0" dirty="0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E1F366A-8F4F-4D52-A228-BE487D8E0AEB}"/>
                </a:ext>
              </a:extLst>
            </p:cNvPr>
            <p:cNvSpPr/>
            <p:nvPr/>
          </p:nvSpPr>
          <p:spPr>
            <a:xfrm>
              <a:off x="1308238" y="4768250"/>
              <a:ext cx="1241346" cy="402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kern="0" dirty="0">
                <a:cs typeface="+mn-ea"/>
                <a:sym typeface="+mn-lt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BD2A0EED-4C8E-48E0-B6E6-30C93A44B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391" y="1633116"/>
            <a:ext cx="4705109" cy="4705109"/>
          </a:xfrm>
          <a:prstGeom prst="rect">
            <a:avLst/>
          </a:prstGeom>
        </p:spPr>
      </p:pic>
      <p:graphicFrame>
        <p:nvGraphicFramePr>
          <p:cNvPr id="15" name="图示 14">
            <a:extLst>
              <a:ext uri="{FF2B5EF4-FFF2-40B4-BE49-F238E27FC236}">
                <a16:creationId xmlns:a16="http://schemas.microsoft.com/office/drawing/2014/main" id="{091B595C-A5A5-48CF-BCDC-F9339F1B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632984"/>
              </p:ext>
            </p:extLst>
          </p:nvPr>
        </p:nvGraphicFramePr>
        <p:xfrm>
          <a:off x="504837" y="1306285"/>
          <a:ext cx="6097554" cy="28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237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" y="811753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881404" y="44242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公益献血</a:t>
            </a:r>
            <a:r>
              <a:rPr lang="en-US" altLang="zh-CN" b="1" dirty="0">
                <a:solidFill>
                  <a:srgbClr val="AA0004"/>
                </a:solidFill>
                <a:cs typeface="+mn-ea"/>
                <a:sym typeface="+mn-lt"/>
              </a:rPr>
              <a:t>——</a:t>
            </a: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奉献爱心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7DFB33-C0F4-48A8-9151-A24F2CFC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544"/>
            <a:ext cx="12192000" cy="2613456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88450EDC-0684-46FA-94A0-92F1A376CC7C}"/>
              </a:ext>
            </a:extLst>
          </p:cNvPr>
          <p:cNvSpPr txBox="1"/>
          <p:nvPr/>
        </p:nvSpPr>
        <p:spPr>
          <a:xfrm>
            <a:off x="5771567" y="3429000"/>
            <a:ext cx="47271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8800">
                <a:solidFill>
                  <a:srgbClr val="AA0004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pPr lvl="0" algn="ctr">
              <a:defRPr/>
            </a:pPr>
            <a:r>
              <a:rPr lang="zh-CN" altLang="en-US" sz="66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献血好处</a:t>
            </a:r>
          </a:p>
        </p:txBody>
      </p:sp>
      <p:sp>
        <p:nvSpPr>
          <p:cNvPr id="31" name="矩形 259">
            <a:extLst>
              <a:ext uri="{FF2B5EF4-FFF2-40B4-BE49-F238E27FC236}">
                <a16:creationId xmlns:a16="http://schemas.microsoft.com/office/drawing/2014/main" id="{F7B6B050-3057-4210-9482-B472A0DE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34" y="2299197"/>
            <a:ext cx="4491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第三部分</a:t>
            </a:r>
            <a:endParaRPr lang="en-US" altLang="zh-CN" sz="6000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1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献血的好处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FD58577-F3FB-4E76-8CC5-7193EF8010AA}"/>
              </a:ext>
            </a:extLst>
          </p:cNvPr>
          <p:cNvSpPr/>
          <p:nvPr/>
        </p:nvSpPr>
        <p:spPr>
          <a:xfrm>
            <a:off x="1807006" y="1023909"/>
            <a:ext cx="8577989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（一）献血对健康有什么好处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BC1537AB-A5D1-48C9-BF9A-9C7696F85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12603"/>
              </p:ext>
            </p:extLst>
          </p:nvPr>
        </p:nvGraphicFramePr>
        <p:xfrm>
          <a:off x="1928651" y="2074875"/>
          <a:ext cx="7541920" cy="301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组合 28">
            <a:extLst>
              <a:ext uri="{FF2B5EF4-FFF2-40B4-BE49-F238E27FC236}">
                <a16:creationId xmlns:a16="http://schemas.microsoft.com/office/drawing/2014/main" id="{80D6F601-6930-4513-A1EE-DA97BE3C514E}"/>
              </a:ext>
            </a:extLst>
          </p:cNvPr>
          <p:cNvGrpSpPr/>
          <p:nvPr/>
        </p:nvGrpSpPr>
        <p:grpSpPr>
          <a:xfrm>
            <a:off x="6367271" y="2074875"/>
            <a:ext cx="2230252" cy="1359660"/>
            <a:chOff x="6367271" y="2074875"/>
            <a:chExt cx="2230252" cy="135966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97E8EA9-C788-4BC3-8B8D-4F48E0824413}"/>
                </a:ext>
              </a:extLst>
            </p:cNvPr>
            <p:cNvSpPr/>
            <p:nvPr/>
          </p:nvSpPr>
          <p:spPr>
            <a:xfrm>
              <a:off x="6696624" y="2074875"/>
              <a:ext cx="17193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1F6566C-F39B-40C7-9109-A298CD90D07A}"/>
                </a:ext>
              </a:extLst>
            </p:cNvPr>
            <p:cNvSpPr/>
            <p:nvPr/>
          </p:nvSpPr>
          <p:spPr>
            <a:xfrm>
              <a:off x="6367271" y="3093801"/>
              <a:ext cx="2230252" cy="340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24000" algn="just">
                <a:lnSpc>
                  <a:spcPct val="150000"/>
                </a:lnSpc>
                <a:spcBef>
                  <a:spcPts val="1200"/>
                </a:spcBef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1F0D2BD-10F5-44D6-B102-EDFFA98FB14E}"/>
              </a:ext>
            </a:extLst>
          </p:cNvPr>
          <p:cNvGrpSpPr/>
          <p:nvPr/>
        </p:nvGrpSpPr>
        <p:grpSpPr>
          <a:xfrm>
            <a:off x="9037556" y="2074875"/>
            <a:ext cx="2230252" cy="1295925"/>
            <a:chOff x="9037556" y="2074875"/>
            <a:chExt cx="2230252" cy="129592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19E2416-87C9-4D54-A801-24043B8D0B00}"/>
                </a:ext>
              </a:extLst>
            </p:cNvPr>
            <p:cNvSpPr/>
            <p:nvPr/>
          </p:nvSpPr>
          <p:spPr>
            <a:xfrm>
              <a:off x="9372957" y="2074875"/>
              <a:ext cx="171935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zh-CN" altLang="en-US" sz="1600" b="1" dirty="0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FF67B3-7BA0-4791-AA2E-7970604F6A8A}"/>
                </a:ext>
              </a:extLst>
            </p:cNvPr>
            <p:cNvSpPr/>
            <p:nvPr/>
          </p:nvSpPr>
          <p:spPr>
            <a:xfrm>
              <a:off x="9037556" y="3093801"/>
              <a:ext cx="22302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324000" algn="just">
                <a:spcBef>
                  <a:spcPts val="1200"/>
                </a:spcBef>
              </a:pPr>
              <a:endParaRPr lang="zh-CN" altLang="en-US" sz="1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72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献血的好处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6AF75D0-B4AA-4997-97D9-64859A06BDEC}"/>
              </a:ext>
            </a:extLst>
          </p:cNvPr>
          <p:cNvSpPr/>
          <p:nvPr/>
        </p:nvSpPr>
        <p:spPr>
          <a:xfrm>
            <a:off x="728762" y="2105561"/>
            <a:ext cx="4308720" cy="13234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（二）对献血者的人文关怀和激励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4D441F2-5B45-4C9B-966C-3CA1A79C6D4C}"/>
              </a:ext>
            </a:extLst>
          </p:cNvPr>
          <p:cNvSpPr txBox="1"/>
          <p:nvPr/>
        </p:nvSpPr>
        <p:spPr>
          <a:xfrm>
            <a:off x="779575" y="25264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F437C93-A9D1-43D3-8216-F72F170F2A1E}"/>
              </a:ext>
            </a:extLst>
          </p:cNvPr>
          <p:cNvSpPr txBox="1"/>
          <p:nvPr/>
        </p:nvSpPr>
        <p:spPr>
          <a:xfrm>
            <a:off x="915229" y="38348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b="1" dirty="0"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D11BABB-14E9-4EC0-86F2-291E671EBC76}"/>
              </a:ext>
            </a:extLst>
          </p:cNvPr>
          <p:cNvSpPr txBox="1"/>
          <p:nvPr/>
        </p:nvSpPr>
        <p:spPr>
          <a:xfrm>
            <a:off x="915229" y="53298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CCE2440-591F-463C-BC8B-251988B3F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63" y="1661032"/>
            <a:ext cx="6412375" cy="48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97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献血的好处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F370D8-A111-4401-A1F0-EAAD2FFB28A1}"/>
              </a:ext>
            </a:extLst>
          </p:cNvPr>
          <p:cNvSpPr/>
          <p:nvPr/>
        </p:nvSpPr>
        <p:spPr>
          <a:xfrm>
            <a:off x="1300393" y="2116667"/>
            <a:ext cx="4652265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spcBef>
                <a:spcPts val="1200"/>
              </a:spcBef>
            </a:pPr>
            <a:r>
              <a:rPr lang="zh-CN" altLang="en-US" sz="1600" dirty="0">
                <a:cs typeface="+mn-ea"/>
                <a:sym typeface="+mn-lt"/>
              </a:rPr>
              <a:t>        </a:t>
            </a:r>
            <a:endParaRPr lang="zh-CN" altLang="en-US" dirty="0">
              <a:latin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57202B4-ED5D-47B2-9C96-5D276EC1A372}"/>
              </a:ext>
            </a:extLst>
          </p:cNvPr>
          <p:cNvSpPr/>
          <p:nvPr/>
        </p:nvSpPr>
        <p:spPr>
          <a:xfrm>
            <a:off x="554384" y="2577499"/>
            <a:ext cx="6888346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（三）国家无偿献血奉献奖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0481D2-8E1D-43D6-827E-C301D005A7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60" y="1625777"/>
            <a:ext cx="4891856" cy="48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" y="811753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1067352" y="44242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7DFB33-C0F4-48A8-9151-A24F2CFC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544"/>
            <a:ext cx="12192000" cy="2613456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88450EDC-0684-46FA-94A0-92F1A376CC7C}"/>
              </a:ext>
            </a:extLst>
          </p:cNvPr>
          <p:cNvSpPr txBox="1"/>
          <p:nvPr/>
        </p:nvSpPr>
        <p:spPr>
          <a:xfrm>
            <a:off x="5771567" y="3429000"/>
            <a:ext cx="47271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8800">
                <a:solidFill>
                  <a:srgbClr val="AA0004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pPr lvl="0" algn="ctr">
              <a:defRPr/>
            </a:pPr>
            <a:r>
              <a:rPr lang="zh-CN" altLang="en-US" sz="66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献血流程</a:t>
            </a:r>
          </a:p>
        </p:txBody>
      </p:sp>
      <p:sp>
        <p:nvSpPr>
          <p:cNvPr id="31" name="矩形 259">
            <a:extLst>
              <a:ext uri="{FF2B5EF4-FFF2-40B4-BE49-F238E27FC236}">
                <a16:creationId xmlns:a16="http://schemas.microsoft.com/office/drawing/2014/main" id="{F7B6B050-3057-4210-9482-B472A0DE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34" y="2299197"/>
            <a:ext cx="4491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第四部分</a:t>
            </a:r>
            <a:endParaRPr lang="en-US" altLang="zh-CN" sz="6000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793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kern="0" dirty="0">
                <a:solidFill>
                  <a:prstClr val="black"/>
                </a:solidFill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献血的流程</a:t>
            </a:r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3DED7B21-7C54-4A04-AD4F-1AF571F7F7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684106"/>
              </p:ext>
            </p:extLst>
          </p:nvPr>
        </p:nvGraphicFramePr>
        <p:xfrm>
          <a:off x="1560221" y="2080726"/>
          <a:ext cx="9459233" cy="183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2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0" y="1143006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1067352" y="44242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7DFB33-C0F4-48A8-9151-A24F2CFC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942"/>
            <a:ext cx="12192000" cy="2613456"/>
          </a:xfrm>
          <a:prstGeom prst="rect">
            <a:avLst/>
          </a:prstGeom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47FBFF4C-F4CD-4FA6-919C-A4D9F1EB5874}"/>
              </a:ext>
            </a:extLst>
          </p:cNvPr>
          <p:cNvSpPr txBox="1"/>
          <p:nvPr/>
        </p:nvSpPr>
        <p:spPr>
          <a:xfrm>
            <a:off x="7002684" y="2321068"/>
            <a:ext cx="454709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无偿献血常见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“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误区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9CB5EF9-9D23-434C-B080-236B880792C4}"/>
              </a:ext>
            </a:extLst>
          </p:cNvPr>
          <p:cNvSpPr txBox="1"/>
          <p:nvPr/>
        </p:nvSpPr>
        <p:spPr>
          <a:xfrm>
            <a:off x="7002684" y="2967027"/>
            <a:ext cx="454709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8F4451F5-B01F-42E9-BB27-8BC0426CFE0C}"/>
              </a:ext>
            </a:extLst>
          </p:cNvPr>
          <p:cNvSpPr txBox="1"/>
          <p:nvPr/>
        </p:nvSpPr>
        <p:spPr>
          <a:xfrm>
            <a:off x="7002684" y="4221942"/>
            <a:ext cx="454709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献血流程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5C70E7C7-AC42-457A-B862-DBA5CD0AAB95}"/>
              </a:ext>
            </a:extLst>
          </p:cNvPr>
          <p:cNvSpPr txBox="1"/>
          <p:nvPr/>
        </p:nvSpPr>
        <p:spPr>
          <a:xfrm>
            <a:off x="7002684" y="3606998"/>
            <a:ext cx="454709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献血好处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27F60376-C7B4-4347-A0AE-92BD96162452}"/>
              </a:ext>
            </a:extLst>
          </p:cNvPr>
          <p:cNvSpPr txBox="1"/>
          <p:nvPr/>
        </p:nvSpPr>
        <p:spPr>
          <a:xfrm>
            <a:off x="6178528" y="2314443"/>
            <a:ext cx="82415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01</a:t>
            </a: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：</a:t>
            </a:r>
            <a:endParaRPr kumimoji="0" lang="en-US" altLang="zh-CN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446A5635-5AA3-48B7-BDDA-E54B2BD7CA82}"/>
              </a:ext>
            </a:extLst>
          </p:cNvPr>
          <p:cNvSpPr txBox="1"/>
          <p:nvPr/>
        </p:nvSpPr>
        <p:spPr>
          <a:xfrm>
            <a:off x="6178528" y="2960402"/>
            <a:ext cx="82415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02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：</a:t>
            </a: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26237ACD-045B-4A72-A05B-AB3A5940DA07}"/>
              </a:ext>
            </a:extLst>
          </p:cNvPr>
          <p:cNvSpPr txBox="1"/>
          <p:nvPr/>
        </p:nvSpPr>
        <p:spPr>
          <a:xfrm>
            <a:off x="6178528" y="4215317"/>
            <a:ext cx="82415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04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：</a:t>
            </a: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F21B9BC0-EF8A-457D-A4F0-03B973392EC5}"/>
              </a:ext>
            </a:extLst>
          </p:cNvPr>
          <p:cNvSpPr txBox="1"/>
          <p:nvPr/>
        </p:nvSpPr>
        <p:spPr>
          <a:xfrm>
            <a:off x="6178528" y="3600373"/>
            <a:ext cx="824156" cy="5847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03</a:t>
            </a:r>
            <a:r>
              <a:rPr kumimoji="0" lang="zh-CN" altLang="en-US" sz="32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：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5080955-3A13-4F38-8A67-2799E54BC885}"/>
              </a:ext>
            </a:extLst>
          </p:cNvPr>
          <p:cNvGrpSpPr/>
          <p:nvPr/>
        </p:nvGrpSpPr>
        <p:grpSpPr>
          <a:xfrm>
            <a:off x="3775925" y="818350"/>
            <a:ext cx="2402603" cy="1528795"/>
            <a:chOff x="1421719" y="486229"/>
            <a:chExt cx="1384982" cy="1528795"/>
          </a:xfrm>
          <a:noFill/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19E01FE-551F-414F-BBD9-729AF77BD5CB}"/>
                </a:ext>
              </a:extLst>
            </p:cNvPr>
            <p:cNvSpPr/>
            <p:nvPr/>
          </p:nvSpPr>
          <p:spPr>
            <a:xfrm>
              <a:off x="1494745" y="486229"/>
              <a:ext cx="1238930" cy="12046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6B9818A-670A-42E0-B4E3-CA422D4587F1}"/>
                </a:ext>
              </a:extLst>
            </p:cNvPr>
            <p:cNvSpPr txBox="1"/>
            <p:nvPr/>
          </p:nvSpPr>
          <p:spPr>
            <a:xfrm>
              <a:off x="1502804" y="602343"/>
              <a:ext cx="1231326" cy="1015663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800" b="1" i="0" u="none" strike="noStrike" kern="0" cap="none" spc="0" normalizeH="0" baseline="0">
                  <a:ln>
                    <a:noFill/>
                  </a:ln>
                  <a:solidFill>
                    <a:srgbClr val="AA0004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6000" dirty="0">
                  <a:latin typeface="+mn-lt"/>
                  <a:ea typeface="+mn-ea"/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29" name="文本框 21">
              <a:extLst>
                <a:ext uri="{FF2B5EF4-FFF2-40B4-BE49-F238E27FC236}">
                  <a16:creationId xmlns:a16="http://schemas.microsoft.com/office/drawing/2014/main" id="{98B3E61C-16B2-4D93-9868-F2507EB2546B}"/>
                </a:ext>
              </a:extLst>
            </p:cNvPr>
            <p:cNvSpPr/>
            <p:nvPr/>
          </p:nvSpPr>
          <p:spPr>
            <a:xfrm>
              <a:off x="1421719" y="1491804"/>
              <a:ext cx="1384982" cy="523220"/>
            </a:xfrm>
            <a:prstGeom prst="rect">
              <a:avLst/>
            </a:prstGeom>
            <a:grp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en-US" altLang="zh-CN" sz="2800" b="1" dirty="0">
                  <a:cs typeface="+mn-ea"/>
                  <a:sym typeface="+mn-lt"/>
                </a:rPr>
                <a:t>contents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4387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" grpId="0"/>
      <p:bldP spid="13" grpId="0"/>
      <p:bldP spid="16" grpId="0"/>
      <p:bldP spid="18" grpId="0"/>
      <p:bldP spid="19" grpId="0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F959C6F-78EA-4FDC-9E32-47425E49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8199"/>
            <a:ext cx="5944115" cy="594411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114E33-4A25-4410-B35F-89FD5ACF5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2816"/>
            <a:ext cx="12192000" cy="261518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06B481-378B-4296-8B30-8BEF74F036CB}"/>
              </a:ext>
            </a:extLst>
          </p:cNvPr>
          <p:cNvSpPr txBox="1"/>
          <p:nvPr/>
        </p:nvSpPr>
        <p:spPr>
          <a:xfrm>
            <a:off x="242596" y="348867"/>
            <a:ext cx="3025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05318B1-2A14-45B5-BD5B-CA2B48FBA267}"/>
              </a:ext>
            </a:extLst>
          </p:cNvPr>
          <p:cNvSpPr txBox="1"/>
          <p:nvPr/>
        </p:nvSpPr>
        <p:spPr>
          <a:xfrm>
            <a:off x="5439747" y="1978090"/>
            <a:ext cx="60182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C00000"/>
                </a:solidFill>
                <a:latin typeface="+mn-ea"/>
              </a:rPr>
              <a:t>谢谢大家！</a:t>
            </a:r>
            <a:endParaRPr lang="en-US" altLang="zh-CN" sz="4800" dirty="0">
              <a:solidFill>
                <a:srgbClr val="C00000"/>
              </a:solidFill>
              <a:latin typeface="+mn-ea"/>
            </a:endParaRPr>
          </a:p>
          <a:p>
            <a:r>
              <a:rPr lang="zh-CN" altLang="en-US" sz="4800" dirty="0">
                <a:solidFill>
                  <a:srgbClr val="C00000"/>
                </a:solidFill>
                <a:latin typeface="+mn-ea"/>
              </a:rPr>
              <a:t>我的讲解结束！</a:t>
            </a:r>
          </a:p>
        </p:txBody>
      </p:sp>
    </p:spTree>
    <p:extLst>
      <p:ext uri="{BB962C8B-B14F-4D97-AF65-F5344CB8AC3E}">
        <p14:creationId xmlns:p14="http://schemas.microsoft.com/office/powerpoint/2010/main" val="35153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" y="811753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1067352" y="44242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7DFB33-C0F4-48A8-9151-A24F2CFC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544"/>
            <a:ext cx="12192000" cy="2613456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88450EDC-0684-46FA-94A0-92F1A376CC7C}"/>
              </a:ext>
            </a:extLst>
          </p:cNvPr>
          <p:cNvSpPr txBox="1"/>
          <p:nvPr/>
        </p:nvSpPr>
        <p:spPr>
          <a:xfrm>
            <a:off x="5771567" y="3429000"/>
            <a:ext cx="47271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8800">
                <a:solidFill>
                  <a:srgbClr val="AA0004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pPr algn="ctr"/>
            <a:r>
              <a:rPr lang="zh-CN" altLang="en-US" sz="48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无偿献血的常见</a:t>
            </a:r>
            <a:r>
              <a:rPr lang="en-US" altLang="zh-CN" sz="48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“</a:t>
            </a:r>
            <a:r>
              <a:rPr lang="zh-CN" altLang="en-US" sz="48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误区</a:t>
            </a:r>
            <a:r>
              <a:rPr lang="en-US" altLang="zh-CN" sz="48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31" name="矩形 259">
            <a:extLst>
              <a:ext uri="{FF2B5EF4-FFF2-40B4-BE49-F238E27FC236}">
                <a16:creationId xmlns:a16="http://schemas.microsoft.com/office/drawing/2014/main" id="{F7B6B050-3057-4210-9482-B472A0DE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34" y="2299197"/>
            <a:ext cx="4491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第一部分</a:t>
            </a:r>
            <a:endParaRPr lang="en-US" altLang="zh-CN" sz="6000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010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无偿献血常见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“</a:t>
            </a: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误区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05CF304A-222B-41CD-8CB5-0646F1E5A0A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57355" y="1872087"/>
            <a:ext cx="8577989" cy="132343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（一）为什么献血时讲无偿，</a:t>
            </a:r>
            <a:endParaRPr lang="en-US" altLang="zh-CN" sz="4000" b="1" kern="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而医疗用血时要收费？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EB2E32C-6B91-4265-B58F-B04C26564E47}"/>
              </a:ext>
            </a:extLst>
          </p:cNvPr>
          <p:cNvGrpSpPr/>
          <p:nvPr/>
        </p:nvGrpSpPr>
        <p:grpSpPr>
          <a:xfrm>
            <a:off x="857355" y="2671806"/>
            <a:ext cx="5048335" cy="677109"/>
            <a:chOff x="6503221" y="2028103"/>
            <a:chExt cx="5048335" cy="677109"/>
          </a:xfrm>
        </p:grpSpPr>
        <p:sp>
          <p:nvSpPr>
            <p:cNvPr id="55" name="TextBox 11">
              <a:extLst>
                <a:ext uri="{FF2B5EF4-FFF2-40B4-BE49-F238E27FC236}">
                  <a16:creationId xmlns:a16="http://schemas.microsoft.com/office/drawing/2014/main" id="{5CA0B446-C2FF-4A2A-8B81-E6F035FF8FC4}"/>
                </a:ext>
              </a:extLst>
            </p:cNvPr>
            <p:cNvSpPr txBox="1"/>
            <p:nvPr/>
          </p:nvSpPr>
          <p:spPr>
            <a:xfrm>
              <a:off x="6503221" y="2397435"/>
              <a:ext cx="5048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56" name="TextBox 12">
              <a:extLst>
                <a:ext uri="{FF2B5EF4-FFF2-40B4-BE49-F238E27FC236}">
                  <a16:creationId xmlns:a16="http://schemas.microsoft.com/office/drawing/2014/main" id="{12E7A889-A787-43D0-BF8F-0603812A90CF}"/>
                </a:ext>
              </a:extLst>
            </p:cNvPr>
            <p:cNvSpPr txBox="1"/>
            <p:nvPr/>
          </p:nvSpPr>
          <p:spPr>
            <a:xfrm>
              <a:off x="6503221" y="2028103"/>
              <a:ext cx="2172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 dirty="0"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E99BA704-F5F0-4039-B456-9F2D59097697}"/>
              </a:ext>
            </a:extLst>
          </p:cNvPr>
          <p:cNvGrpSpPr/>
          <p:nvPr/>
        </p:nvGrpSpPr>
        <p:grpSpPr>
          <a:xfrm>
            <a:off x="409485" y="3948086"/>
            <a:ext cx="5048335" cy="369332"/>
            <a:chOff x="6055351" y="3351703"/>
            <a:chExt cx="5048335" cy="369332"/>
          </a:xfrm>
        </p:grpSpPr>
        <p:sp>
          <p:nvSpPr>
            <p:cNvPr id="61" name="TextBox 13">
              <a:extLst>
                <a:ext uri="{FF2B5EF4-FFF2-40B4-BE49-F238E27FC236}">
                  <a16:creationId xmlns:a16="http://schemas.microsoft.com/office/drawing/2014/main" id="{5A427209-A291-46FF-A904-791043CA3C6F}"/>
                </a:ext>
              </a:extLst>
            </p:cNvPr>
            <p:cNvSpPr txBox="1"/>
            <p:nvPr/>
          </p:nvSpPr>
          <p:spPr>
            <a:xfrm>
              <a:off x="6503222" y="3351703"/>
              <a:ext cx="27597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b="1" dirty="0">
                <a:cs typeface="+mn-ea"/>
                <a:sym typeface="+mn-lt"/>
              </a:endParaRPr>
            </a:p>
          </p:txBody>
        </p:sp>
        <p:sp>
          <p:nvSpPr>
            <p:cNvPr id="62" name="TextBox 11">
              <a:extLst>
                <a:ext uri="{FF2B5EF4-FFF2-40B4-BE49-F238E27FC236}">
                  <a16:creationId xmlns:a16="http://schemas.microsoft.com/office/drawing/2014/main" id="{121807D5-7ED7-42A2-9024-27D2EA269845}"/>
                </a:ext>
              </a:extLst>
            </p:cNvPr>
            <p:cNvSpPr txBox="1"/>
            <p:nvPr/>
          </p:nvSpPr>
          <p:spPr>
            <a:xfrm>
              <a:off x="6055351" y="3351703"/>
              <a:ext cx="5048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sz="1400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FC62D54C-5ACC-40D4-8448-1C9AC29300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8529" y="1685962"/>
            <a:ext cx="4524248" cy="45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42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无偿献血常见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“</a:t>
            </a: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误区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DA36F3-15CC-41C8-9184-F7437E963B97}"/>
              </a:ext>
            </a:extLst>
          </p:cNvPr>
          <p:cNvSpPr/>
          <p:nvPr/>
        </p:nvSpPr>
        <p:spPr>
          <a:xfrm>
            <a:off x="419879" y="2689532"/>
            <a:ext cx="6952250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（二）献血会使人“伤元气”？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6B0F5C-0E4D-45A7-A1FD-535417C3D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637" y="1710289"/>
            <a:ext cx="4605363" cy="46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47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无偿献血常见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“</a:t>
            </a:r>
            <a:r>
              <a:rPr lang="zh-CN" altLang="en-US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误区</a:t>
            </a:r>
            <a:r>
              <a:rPr lang="en-US" altLang="zh-CN" sz="2800" b="1" kern="0" dirty="0"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”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E7FD46-6168-47A0-96B6-1644D725ACA5}"/>
              </a:ext>
            </a:extLst>
          </p:cNvPr>
          <p:cNvSpPr/>
          <p:nvPr/>
        </p:nvSpPr>
        <p:spPr>
          <a:xfrm>
            <a:off x="1807005" y="1776263"/>
            <a:ext cx="8577989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（三）其他几个常见的“误区”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E5FD805-58DE-49B0-A2B4-436EBCF5A982}"/>
              </a:ext>
            </a:extLst>
          </p:cNvPr>
          <p:cNvSpPr/>
          <p:nvPr/>
        </p:nvSpPr>
        <p:spPr>
          <a:xfrm>
            <a:off x="8665132" y="2774447"/>
            <a:ext cx="1986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贫 血？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B0B028-9165-4561-A374-543AE48734C3}"/>
              </a:ext>
            </a:extLst>
          </p:cNvPr>
          <p:cNvSpPr/>
          <p:nvPr/>
        </p:nvSpPr>
        <p:spPr>
          <a:xfrm>
            <a:off x="1522642" y="2774447"/>
            <a:ext cx="1986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上 瘾？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1EA9C98-CB51-4C76-9DE2-A5BF43056E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180" y="2375740"/>
            <a:ext cx="3723196" cy="372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71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1367 -5.55112E-17 L 0.00013 -5.55112E-1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11367 -5.55112E-17 L 0.00013 -5.55112E-17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1C9763F-BA9B-4277-9912-FBC0E593E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0" y="811753"/>
            <a:ext cx="5944340" cy="594434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D22EFA0-8D1B-4502-B8F4-F1AB9C187148}"/>
              </a:ext>
            </a:extLst>
          </p:cNvPr>
          <p:cNvSpPr/>
          <p:nvPr/>
        </p:nvSpPr>
        <p:spPr>
          <a:xfrm>
            <a:off x="1067352" y="44242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buNone/>
            </a:pPr>
            <a:r>
              <a:rPr lang="zh-CN" altLang="en-US" b="1" dirty="0">
                <a:solidFill>
                  <a:srgbClr val="AA0004"/>
                </a:solidFill>
                <a:cs typeface="+mn-ea"/>
                <a:sym typeface="+mn-lt"/>
              </a:rPr>
              <a:t>关于献血的一些事儿</a:t>
            </a:r>
            <a:endParaRPr lang="en-US" altLang="zh-CN" b="1" dirty="0">
              <a:solidFill>
                <a:srgbClr val="AA0004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C7DFB33-C0F4-48A8-9151-A24F2CFC3C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4544"/>
            <a:ext cx="12192000" cy="2613456"/>
          </a:xfrm>
          <a:prstGeom prst="rect">
            <a:avLst/>
          </a:prstGeom>
        </p:spPr>
      </p:pic>
      <p:sp>
        <p:nvSpPr>
          <p:cNvPr id="30" name="TextBox 19">
            <a:extLst>
              <a:ext uri="{FF2B5EF4-FFF2-40B4-BE49-F238E27FC236}">
                <a16:creationId xmlns:a16="http://schemas.microsoft.com/office/drawing/2014/main" id="{88450EDC-0684-46FA-94A0-92F1A376CC7C}"/>
              </a:ext>
            </a:extLst>
          </p:cNvPr>
          <p:cNvSpPr txBox="1"/>
          <p:nvPr/>
        </p:nvSpPr>
        <p:spPr>
          <a:xfrm>
            <a:off x="5771567" y="3429000"/>
            <a:ext cx="472710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8800">
                <a:solidFill>
                  <a:srgbClr val="AA0004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defRPr>
            </a:lvl1pPr>
          </a:lstStyle>
          <a:p>
            <a:pPr lvl="0" algn="ctr">
              <a:defRPr/>
            </a:pPr>
            <a:r>
              <a:rPr lang="zh-CN" altLang="en-US" sz="4800" kern="0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sp>
        <p:nvSpPr>
          <p:cNvPr id="31" name="矩形 259">
            <a:extLst>
              <a:ext uri="{FF2B5EF4-FFF2-40B4-BE49-F238E27FC236}">
                <a16:creationId xmlns:a16="http://schemas.microsoft.com/office/drawing/2014/main" id="{F7B6B050-3057-4210-9482-B472A0DE2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434" y="2299197"/>
            <a:ext cx="449196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000" b="1" dirty="0">
                <a:solidFill>
                  <a:srgbClr val="C00000"/>
                </a:solidFill>
                <a:latin typeface="汉仪雅酷黑 75W" panose="020B0804020202020204" pitchFamily="34" charset="-122"/>
                <a:ea typeface="汉仪雅酷黑 75W" panose="020B0804020202020204" pitchFamily="34" charset="-122"/>
                <a:cs typeface="+mn-ea"/>
                <a:sym typeface="+mn-lt"/>
              </a:rPr>
              <a:t>第二部分</a:t>
            </a:r>
            <a:endParaRPr lang="en-US" altLang="zh-CN" sz="6000" b="1" dirty="0">
              <a:solidFill>
                <a:srgbClr val="C00000"/>
              </a:solidFill>
              <a:latin typeface="汉仪雅酷黑 75W" panose="020B0804020202020204" pitchFamily="34" charset="-122"/>
              <a:ea typeface="汉仪雅酷黑 75W" panose="020B0804020202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011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2">
            <a:extLst>
              <a:ext uri="{FF2B5EF4-FFF2-40B4-BE49-F238E27FC236}">
                <a16:creationId xmlns:a16="http://schemas.microsoft.com/office/drawing/2014/main" id="{4BF7D56F-16F7-49D8-A587-508B42C55ECE}"/>
              </a:ext>
            </a:extLst>
          </p:cNvPr>
          <p:cNvSpPr txBox="1"/>
          <p:nvPr/>
        </p:nvSpPr>
        <p:spPr>
          <a:xfrm>
            <a:off x="313345" y="321672"/>
            <a:ext cx="4737518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61CA914-4277-46A8-BB28-4C6F3A03AF30}"/>
              </a:ext>
            </a:extLst>
          </p:cNvPr>
          <p:cNvSpPr/>
          <p:nvPr/>
        </p:nvSpPr>
        <p:spPr>
          <a:xfrm>
            <a:off x="1090480" y="2358120"/>
            <a:ext cx="4469616" cy="70788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血细胞的生理周期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08987B4-09EB-4E91-97D8-6B3A29958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77" y="1921498"/>
            <a:ext cx="4266760" cy="426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56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422D45-97E8-4C3B-BA18-E62E3B834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2531738"/>
            <a:ext cx="10515600" cy="689234"/>
          </a:xfrm>
        </p:spPr>
        <p:txBody>
          <a:bodyPr/>
          <a:lstStyle/>
          <a:p>
            <a:r>
              <a:rPr lang="zh-CN" altLang="en-US" sz="4000" b="1" kern="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献血的分类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73A2E7E-2C65-44F4-8CC0-BF1DBB7A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76355"/>
            <a:ext cx="4286250" cy="295275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2FEDA55-BD02-4886-87AF-E11593F576D9}"/>
              </a:ext>
            </a:extLst>
          </p:cNvPr>
          <p:cNvSpPr txBox="1"/>
          <p:nvPr/>
        </p:nvSpPr>
        <p:spPr>
          <a:xfrm>
            <a:off x="398885" y="41942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Arabic"/>
                <a:ea typeface="汉仪雅酷黑 75W" panose="020B0804020202020204" pitchFamily="34" charset="-122"/>
                <a:cs typeface="+mn-ea"/>
                <a:sym typeface="+mn-lt"/>
              </a:rPr>
              <a:t>无偿献血的基本知识</a:t>
            </a:r>
          </a:p>
        </p:txBody>
      </p:sp>
    </p:spTree>
    <p:extLst>
      <p:ext uri="{BB962C8B-B14F-4D97-AF65-F5344CB8AC3E}">
        <p14:creationId xmlns:p14="http://schemas.microsoft.com/office/powerpoint/2010/main" val="299294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sldtaex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320</Words>
  <Application>Microsoft Office PowerPoint</Application>
  <PresentationFormat>宽屏</PresentationFormat>
  <Paragraphs>85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Adobe Arabic</vt:lpstr>
      <vt:lpstr>等线</vt:lpstr>
      <vt:lpstr>汉仪雅酷黑 75W</vt:lpstr>
      <vt:lpstr>楷体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献血的分类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世界献血日</dc:title>
  <dc:creator>第一PPT</dc:creator>
  <cp:keywords>www.1ppt.com</cp:keywords>
  <dc:description>www.1ppt.com</dc:description>
  <cp:lastModifiedBy>锦涛</cp:lastModifiedBy>
  <cp:revision>40</cp:revision>
  <dcterms:created xsi:type="dcterms:W3CDTF">2019-10-22T02:36:12Z</dcterms:created>
  <dcterms:modified xsi:type="dcterms:W3CDTF">2022-04-15T07:56:58Z</dcterms:modified>
</cp:coreProperties>
</file>