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7"/>
  </p:notesMasterIdLst>
  <p:sldIdLst>
    <p:sldId id="257" r:id="rId5"/>
    <p:sldId id="264" r:id="rId6"/>
    <p:sldId id="278" r:id="rId8"/>
    <p:sldId id="265" r:id="rId9"/>
    <p:sldId id="266" r:id="rId10"/>
    <p:sldId id="270" r:id="rId11"/>
    <p:sldId id="267" r:id="rId12"/>
    <p:sldId id="268" r:id="rId13"/>
    <p:sldId id="269" r:id="rId14"/>
    <p:sldId id="276" r:id="rId15"/>
    <p:sldId id="271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40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CE9D-7561-480D-A6C0-EA4C606E6E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6.xml"/><Relationship Id="rId7" Type="http://schemas.openxmlformats.org/officeDocument/2006/relationships/image" Target="../media/image3.png"/><Relationship Id="rId6" Type="http://schemas.openxmlformats.org/officeDocument/2006/relationships/tags" Target="../tags/tag65.xml"/><Relationship Id="rId5" Type="http://schemas.openxmlformats.org/officeDocument/2006/relationships/image" Target="../media/image2.png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image" Target="../media/image6.png"/><Relationship Id="rId12" Type="http://schemas.openxmlformats.org/officeDocument/2006/relationships/tags" Target="../tags/tag68.xml"/><Relationship Id="rId11" Type="http://schemas.openxmlformats.org/officeDocument/2006/relationships/image" Target="../media/image5.png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image" Target="../media/image4.png"/><Relationship Id="rId7" Type="http://schemas.openxmlformats.org/officeDocument/2006/relationships/tags" Target="../tags/tag78.xml"/><Relationship Id="rId6" Type="http://schemas.openxmlformats.org/officeDocument/2006/relationships/image" Target="../media/image3.png"/><Relationship Id="rId5" Type="http://schemas.openxmlformats.org/officeDocument/2006/relationships/tags" Target="../tags/tag77.xml"/><Relationship Id="rId4" Type="http://schemas.openxmlformats.org/officeDocument/2006/relationships/image" Target="../media/image7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image" Target="../media/image3.png"/><Relationship Id="rId6" Type="http://schemas.openxmlformats.org/officeDocument/2006/relationships/tags" Target="../tags/tag86.xml"/><Relationship Id="rId5" Type="http://schemas.openxmlformats.org/officeDocument/2006/relationships/image" Target="../media/image9.png"/><Relationship Id="rId4" Type="http://schemas.openxmlformats.org/officeDocument/2006/relationships/tags" Target="../tags/tag85.xml"/><Relationship Id="rId3" Type="http://schemas.openxmlformats.org/officeDocument/2006/relationships/image" Target="../media/image8.png"/><Relationship Id="rId2" Type="http://schemas.openxmlformats.org/officeDocument/2006/relationships/tags" Target="../tags/tag84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image" Target="../media/image4.png"/><Relationship Id="rId7" Type="http://schemas.openxmlformats.org/officeDocument/2006/relationships/tags" Target="../tags/tag95.xml"/><Relationship Id="rId6" Type="http://schemas.openxmlformats.org/officeDocument/2006/relationships/image" Target="../media/image3.png"/><Relationship Id="rId5" Type="http://schemas.openxmlformats.org/officeDocument/2006/relationships/tags" Target="../tags/tag94.xml"/><Relationship Id="rId4" Type="http://schemas.openxmlformats.org/officeDocument/2006/relationships/image" Target="../media/image7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image" Target="../media/image11.png"/><Relationship Id="rId5" Type="http://schemas.openxmlformats.org/officeDocument/2006/relationships/tags" Target="../tags/tag104.xml"/><Relationship Id="rId4" Type="http://schemas.openxmlformats.org/officeDocument/2006/relationships/image" Target="../media/image10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image" Target="../media/image11.png"/><Relationship Id="rId5" Type="http://schemas.openxmlformats.org/officeDocument/2006/relationships/tags" Target="../tags/tag122.xml"/><Relationship Id="rId4" Type="http://schemas.openxmlformats.org/officeDocument/2006/relationships/image" Target="../media/image10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image" Target="../media/image11.png"/><Relationship Id="rId5" Type="http://schemas.openxmlformats.org/officeDocument/2006/relationships/tags" Target="../tags/tag131.xml"/><Relationship Id="rId4" Type="http://schemas.openxmlformats.org/officeDocument/2006/relationships/image" Target="../media/image10.png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image" Target="../media/image11.png"/><Relationship Id="rId5" Type="http://schemas.openxmlformats.org/officeDocument/2006/relationships/tags" Target="../tags/tag139.xml"/><Relationship Id="rId4" Type="http://schemas.openxmlformats.org/officeDocument/2006/relationships/image" Target="../media/image10.png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47.xml"/><Relationship Id="rId7" Type="http://schemas.openxmlformats.org/officeDocument/2006/relationships/image" Target="../media/image3.png"/><Relationship Id="rId6" Type="http://schemas.openxmlformats.org/officeDocument/2006/relationships/tags" Target="../tags/tag146.xml"/><Relationship Id="rId5" Type="http://schemas.openxmlformats.org/officeDocument/2006/relationships/image" Target="../media/image2.png"/><Relationship Id="rId4" Type="http://schemas.openxmlformats.org/officeDocument/2006/relationships/tags" Target="../tags/tag145.xml"/><Relationship Id="rId3" Type="http://schemas.openxmlformats.org/officeDocument/2006/relationships/image" Target="../media/image1.png"/><Relationship Id="rId20" Type="http://schemas.openxmlformats.org/officeDocument/2006/relationships/tags" Target="../tags/tag156.xml"/><Relationship Id="rId2" Type="http://schemas.openxmlformats.org/officeDocument/2006/relationships/tags" Target="../tags/tag144.xml"/><Relationship Id="rId19" Type="http://schemas.openxmlformats.org/officeDocument/2006/relationships/tags" Target="../tags/tag155.xml"/><Relationship Id="rId18" Type="http://schemas.openxmlformats.org/officeDocument/2006/relationships/tags" Target="../tags/tag154.xml"/><Relationship Id="rId17" Type="http://schemas.openxmlformats.org/officeDocument/2006/relationships/tags" Target="../tags/tag153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image" Target="../media/image6.png"/><Relationship Id="rId12" Type="http://schemas.openxmlformats.org/officeDocument/2006/relationships/tags" Target="../tags/tag149.xml"/><Relationship Id="rId11" Type="http://schemas.openxmlformats.org/officeDocument/2006/relationships/image" Target="../media/image5.png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image" Target="../media/image4.png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67.xml"/><Relationship Id="rId7" Type="http://schemas.openxmlformats.org/officeDocument/2006/relationships/image" Target="../media/image3.png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image" Target="../media/image7.png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image" Target="../media/image13.png"/><Relationship Id="rId6" Type="http://schemas.openxmlformats.org/officeDocument/2006/relationships/tags" Target="../tags/tag176.xml"/><Relationship Id="rId5" Type="http://schemas.openxmlformats.org/officeDocument/2006/relationships/image" Target="../media/image12.png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8" Type="http://schemas.openxmlformats.org/officeDocument/2006/relationships/tags" Target="../tags/tag185.xml"/><Relationship Id="rId17" Type="http://schemas.openxmlformats.org/officeDocument/2006/relationships/tags" Target="../tags/tag184.xml"/><Relationship Id="rId16" Type="http://schemas.openxmlformats.org/officeDocument/2006/relationships/tags" Target="../tags/tag183.xml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image" Target="../media/image15.png"/><Relationship Id="rId11" Type="http://schemas.openxmlformats.org/officeDocument/2006/relationships/tags" Target="../tags/tag179.xml"/><Relationship Id="rId10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image" Target="../media/image4.png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image" Target="../media/image16.png"/><Relationship Id="rId2" Type="http://schemas.openxmlformats.org/officeDocument/2006/relationships/tags" Target="../tags/tag195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image" Target="../media/image17.png"/><Relationship Id="rId2" Type="http://schemas.openxmlformats.org/officeDocument/2006/relationships/tags" Target="../tags/tag20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image" Target="../media/image19.png"/><Relationship Id="rId5" Type="http://schemas.openxmlformats.org/officeDocument/2006/relationships/tags" Target="../tags/tag215.xml"/><Relationship Id="rId4" Type="http://schemas.openxmlformats.org/officeDocument/2006/relationships/image" Target="../media/image18.png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30.xml"/><Relationship Id="rId7" Type="http://schemas.openxmlformats.org/officeDocument/2006/relationships/image" Target="../media/image3.png"/><Relationship Id="rId6" Type="http://schemas.openxmlformats.org/officeDocument/2006/relationships/tags" Target="../tags/tag229.xml"/><Relationship Id="rId5" Type="http://schemas.openxmlformats.org/officeDocument/2006/relationships/image" Target="../media/image2.png"/><Relationship Id="rId4" Type="http://schemas.openxmlformats.org/officeDocument/2006/relationships/tags" Target="../tags/tag228.xml"/><Relationship Id="rId3" Type="http://schemas.openxmlformats.org/officeDocument/2006/relationships/image" Target="../media/image1.png"/><Relationship Id="rId2" Type="http://schemas.openxmlformats.org/officeDocument/2006/relationships/tags" Target="../tags/tag227.xml"/><Relationship Id="rId19" Type="http://schemas.openxmlformats.org/officeDocument/2006/relationships/tags" Target="../tags/tag238.xml"/><Relationship Id="rId18" Type="http://schemas.openxmlformats.org/officeDocument/2006/relationships/tags" Target="../tags/tag237.xml"/><Relationship Id="rId17" Type="http://schemas.openxmlformats.org/officeDocument/2006/relationships/tags" Target="../tags/tag236.xml"/><Relationship Id="rId16" Type="http://schemas.openxmlformats.org/officeDocument/2006/relationships/tags" Target="../tags/tag235.xml"/><Relationship Id="rId15" Type="http://schemas.openxmlformats.org/officeDocument/2006/relationships/tags" Target="../tags/tag234.xml"/><Relationship Id="rId14" Type="http://schemas.openxmlformats.org/officeDocument/2006/relationships/tags" Target="../tags/tag233.xml"/><Relationship Id="rId13" Type="http://schemas.openxmlformats.org/officeDocument/2006/relationships/image" Target="../media/image6.png"/><Relationship Id="rId12" Type="http://schemas.openxmlformats.org/officeDocument/2006/relationships/tags" Target="../tags/tag232.xml"/><Relationship Id="rId11" Type="http://schemas.openxmlformats.org/officeDocument/2006/relationships/image" Target="../media/image5.png"/><Relationship Id="rId10" Type="http://schemas.openxmlformats.org/officeDocument/2006/relationships/tags" Target="../tags/tag23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image" Target="../media/image4.png"/><Relationship Id="rId7" Type="http://schemas.openxmlformats.org/officeDocument/2006/relationships/tags" Target="../tags/tag242.xml"/><Relationship Id="rId6" Type="http://schemas.openxmlformats.org/officeDocument/2006/relationships/image" Target="../media/image3.png"/><Relationship Id="rId5" Type="http://schemas.openxmlformats.org/officeDocument/2006/relationships/tags" Target="../tags/tag241.xml"/><Relationship Id="rId4" Type="http://schemas.openxmlformats.org/officeDocument/2006/relationships/image" Target="../media/image7.png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3" Type="http://schemas.openxmlformats.org/officeDocument/2006/relationships/tags" Target="../tags/tag247.xml"/><Relationship Id="rId12" Type="http://schemas.openxmlformats.org/officeDocument/2006/relationships/tags" Target="../tags/tag246.xml"/><Relationship Id="rId11" Type="http://schemas.openxmlformats.org/officeDocument/2006/relationships/tags" Target="../tags/tag245.xml"/><Relationship Id="rId10" Type="http://schemas.openxmlformats.org/officeDocument/2006/relationships/tags" Target="../tags/tag244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image" Target="../media/image3.png"/><Relationship Id="rId6" Type="http://schemas.openxmlformats.org/officeDocument/2006/relationships/tags" Target="../tags/tag250.xml"/><Relationship Id="rId5" Type="http://schemas.openxmlformats.org/officeDocument/2006/relationships/image" Target="../media/image9.png"/><Relationship Id="rId4" Type="http://schemas.openxmlformats.org/officeDocument/2006/relationships/tags" Target="../tags/tag249.xml"/><Relationship Id="rId3" Type="http://schemas.openxmlformats.org/officeDocument/2006/relationships/image" Target="../media/image8.png"/><Relationship Id="rId2" Type="http://schemas.openxmlformats.org/officeDocument/2006/relationships/tags" Target="../tags/tag248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image" Target="../media/image4.png"/><Relationship Id="rId7" Type="http://schemas.openxmlformats.org/officeDocument/2006/relationships/tags" Target="../tags/tag259.xml"/><Relationship Id="rId6" Type="http://schemas.openxmlformats.org/officeDocument/2006/relationships/image" Target="../media/image3.png"/><Relationship Id="rId5" Type="http://schemas.openxmlformats.org/officeDocument/2006/relationships/tags" Target="../tags/tag258.xml"/><Relationship Id="rId4" Type="http://schemas.openxmlformats.org/officeDocument/2006/relationships/image" Target="../media/image7.png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4" Type="http://schemas.openxmlformats.org/officeDocument/2006/relationships/tags" Target="../tags/tag265.xml"/><Relationship Id="rId13" Type="http://schemas.openxmlformats.org/officeDocument/2006/relationships/tags" Target="../tags/tag264.xml"/><Relationship Id="rId12" Type="http://schemas.openxmlformats.org/officeDocument/2006/relationships/tags" Target="../tags/tag263.xml"/><Relationship Id="rId11" Type="http://schemas.openxmlformats.org/officeDocument/2006/relationships/tags" Target="../tags/tag262.xml"/><Relationship Id="rId10" Type="http://schemas.openxmlformats.org/officeDocument/2006/relationships/tags" Target="../tags/tag261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71.xml"/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image" Target="../media/image11.png"/><Relationship Id="rId5" Type="http://schemas.openxmlformats.org/officeDocument/2006/relationships/tags" Target="../tags/tag268.xml"/><Relationship Id="rId4" Type="http://schemas.openxmlformats.org/officeDocument/2006/relationships/image" Target="../media/image10.png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4" Type="http://schemas.openxmlformats.org/officeDocument/2006/relationships/tags" Target="../tags/tag276.xml"/><Relationship Id="rId13" Type="http://schemas.openxmlformats.org/officeDocument/2006/relationships/tags" Target="../tags/tag275.xml"/><Relationship Id="rId12" Type="http://schemas.openxmlformats.org/officeDocument/2006/relationships/tags" Target="../tags/tag274.xml"/><Relationship Id="rId11" Type="http://schemas.openxmlformats.org/officeDocument/2006/relationships/tags" Target="../tags/tag273.xml"/><Relationship Id="rId10" Type="http://schemas.openxmlformats.org/officeDocument/2006/relationships/tags" Target="../tags/tag272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image" Target="../media/image11.png"/><Relationship Id="rId5" Type="http://schemas.openxmlformats.org/officeDocument/2006/relationships/tags" Target="../tags/tag286.xml"/><Relationship Id="rId4" Type="http://schemas.openxmlformats.org/officeDocument/2006/relationships/image" Target="../media/image10.png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2" Type="http://schemas.openxmlformats.org/officeDocument/2006/relationships/tags" Target="../tags/tag292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image" Target="../media/image11.png"/><Relationship Id="rId5" Type="http://schemas.openxmlformats.org/officeDocument/2006/relationships/tags" Target="../tags/tag295.xml"/><Relationship Id="rId4" Type="http://schemas.openxmlformats.org/officeDocument/2006/relationships/image" Target="../media/image10.png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image" Target="../media/image11.png"/><Relationship Id="rId5" Type="http://schemas.openxmlformats.org/officeDocument/2006/relationships/tags" Target="../tags/tag303.xml"/><Relationship Id="rId4" Type="http://schemas.openxmlformats.org/officeDocument/2006/relationships/image" Target="../media/image10.png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0" Type="http://schemas.openxmlformats.org/officeDocument/2006/relationships/tags" Target="../tags/tag307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311.xml"/><Relationship Id="rId7" Type="http://schemas.openxmlformats.org/officeDocument/2006/relationships/image" Target="../media/image3.png"/><Relationship Id="rId6" Type="http://schemas.openxmlformats.org/officeDocument/2006/relationships/tags" Target="../tags/tag310.xml"/><Relationship Id="rId5" Type="http://schemas.openxmlformats.org/officeDocument/2006/relationships/image" Target="../media/image2.png"/><Relationship Id="rId4" Type="http://schemas.openxmlformats.org/officeDocument/2006/relationships/tags" Target="../tags/tag309.xml"/><Relationship Id="rId3" Type="http://schemas.openxmlformats.org/officeDocument/2006/relationships/image" Target="../media/image1.png"/><Relationship Id="rId20" Type="http://schemas.openxmlformats.org/officeDocument/2006/relationships/tags" Target="../tags/tag320.xml"/><Relationship Id="rId2" Type="http://schemas.openxmlformats.org/officeDocument/2006/relationships/tags" Target="../tags/tag308.xml"/><Relationship Id="rId19" Type="http://schemas.openxmlformats.org/officeDocument/2006/relationships/tags" Target="../tags/tag319.xml"/><Relationship Id="rId18" Type="http://schemas.openxmlformats.org/officeDocument/2006/relationships/tags" Target="../tags/tag318.xml"/><Relationship Id="rId17" Type="http://schemas.openxmlformats.org/officeDocument/2006/relationships/tags" Target="../tags/tag317.xml"/><Relationship Id="rId16" Type="http://schemas.openxmlformats.org/officeDocument/2006/relationships/tags" Target="../tags/tag316.xml"/><Relationship Id="rId15" Type="http://schemas.openxmlformats.org/officeDocument/2006/relationships/tags" Target="../tags/tag315.xml"/><Relationship Id="rId14" Type="http://schemas.openxmlformats.org/officeDocument/2006/relationships/tags" Target="../tags/tag314.xml"/><Relationship Id="rId13" Type="http://schemas.openxmlformats.org/officeDocument/2006/relationships/image" Target="../media/image6.png"/><Relationship Id="rId12" Type="http://schemas.openxmlformats.org/officeDocument/2006/relationships/tags" Target="../tags/tag313.xml"/><Relationship Id="rId11" Type="http://schemas.openxmlformats.org/officeDocument/2006/relationships/image" Target="../media/image5.png"/><Relationship Id="rId10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image" Target="../media/image4.png"/><Relationship Id="rId2" Type="http://schemas.openxmlformats.org/officeDocument/2006/relationships/tags" Target="../tags/tag321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331.xml"/><Relationship Id="rId7" Type="http://schemas.openxmlformats.org/officeDocument/2006/relationships/image" Target="../media/image3.png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image" Target="../media/image7.png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4" Type="http://schemas.openxmlformats.org/officeDocument/2006/relationships/tags" Target="../tags/tag336.xml"/><Relationship Id="rId13" Type="http://schemas.openxmlformats.org/officeDocument/2006/relationships/tags" Target="../tags/tag335.xml"/><Relationship Id="rId12" Type="http://schemas.openxmlformats.org/officeDocument/2006/relationships/tags" Target="../tags/tag334.xml"/><Relationship Id="rId11" Type="http://schemas.openxmlformats.org/officeDocument/2006/relationships/tags" Target="../tags/tag333.xml"/><Relationship Id="rId10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42.xml"/><Relationship Id="rId8" Type="http://schemas.openxmlformats.org/officeDocument/2006/relationships/tags" Target="../tags/tag341.xml"/><Relationship Id="rId7" Type="http://schemas.openxmlformats.org/officeDocument/2006/relationships/image" Target="../media/image13.png"/><Relationship Id="rId6" Type="http://schemas.openxmlformats.org/officeDocument/2006/relationships/tags" Target="../tags/tag340.xml"/><Relationship Id="rId5" Type="http://schemas.openxmlformats.org/officeDocument/2006/relationships/image" Target="../media/image12.png"/><Relationship Id="rId4" Type="http://schemas.openxmlformats.org/officeDocument/2006/relationships/tags" Target="../tags/tag339.xml"/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8" Type="http://schemas.openxmlformats.org/officeDocument/2006/relationships/tags" Target="../tags/tag349.xml"/><Relationship Id="rId17" Type="http://schemas.openxmlformats.org/officeDocument/2006/relationships/tags" Target="../tags/tag348.xml"/><Relationship Id="rId16" Type="http://schemas.openxmlformats.org/officeDocument/2006/relationships/tags" Target="../tags/tag347.xml"/><Relationship Id="rId15" Type="http://schemas.openxmlformats.org/officeDocument/2006/relationships/tags" Target="../tags/tag346.xml"/><Relationship Id="rId14" Type="http://schemas.openxmlformats.org/officeDocument/2006/relationships/tags" Target="../tags/tag345.xml"/><Relationship Id="rId13" Type="http://schemas.openxmlformats.org/officeDocument/2006/relationships/tags" Target="../tags/tag344.xml"/><Relationship Id="rId12" Type="http://schemas.openxmlformats.org/officeDocument/2006/relationships/image" Target="../media/image15.png"/><Relationship Id="rId11" Type="http://schemas.openxmlformats.org/officeDocument/2006/relationships/tags" Target="../tags/tag343.xml"/><Relationship Id="rId10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openxmlformats.org/officeDocument/2006/relationships/tags" Target="../tags/tag354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image" Target="../media/image4.png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1" Type="http://schemas.openxmlformats.org/officeDocument/2006/relationships/tags" Target="../tags/tag358.xml"/><Relationship Id="rId10" Type="http://schemas.openxmlformats.org/officeDocument/2006/relationships/tags" Target="../tags/tag357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65.xml"/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tags" Target="../tags/tag360.xml"/><Relationship Id="rId3" Type="http://schemas.openxmlformats.org/officeDocument/2006/relationships/image" Target="../media/image16.png"/><Relationship Id="rId2" Type="http://schemas.openxmlformats.org/officeDocument/2006/relationships/tags" Target="../tags/tag359.xml"/><Relationship Id="rId10" Type="http://schemas.openxmlformats.org/officeDocument/2006/relationships/tags" Target="../tags/tag366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73.xml"/><Relationship Id="rId8" Type="http://schemas.openxmlformats.org/officeDocument/2006/relationships/tags" Target="../tags/tag372.xml"/><Relationship Id="rId7" Type="http://schemas.openxmlformats.org/officeDocument/2006/relationships/tags" Target="../tags/tag371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3" Type="http://schemas.openxmlformats.org/officeDocument/2006/relationships/image" Target="../media/image17.png"/><Relationship Id="rId2" Type="http://schemas.openxmlformats.org/officeDocument/2006/relationships/tags" Target="../tags/tag367.xml"/><Relationship Id="rId12" Type="http://schemas.openxmlformats.org/officeDocument/2006/relationships/tags" Target="../tags/tag376.xml"/><Relationship Id="rId11" Type="http://schemas.openxmlformats.org/officeDocument/2006/relationships/tags" Target="../tags/tag375.xml"/><Relationship Id="rId10" Type="http://schemas.openxmlformats.org/officeDocument/2006/relationships/tags" Target="../tags/tag374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image" Target="../media/image19.png"/><Relationship Id="rId5" Type="http://schemas.openxmlformats.org/officeDocument/2006/relationships/tags" Target="../tags/tag379.xml"/><Relationship Id="rId4" Type="http://schemas.openxmlformats.org/officeDocument/2006/relationships/image" Target="../media/image18.png"/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68401" y="416846"/>
            <a:ext cx="2080444" cy="15756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45485" y="1101819"/>
            <a:ext cx="1458879" cy="11049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49055" y="4790083"/>
            <a:ext cx="879525" cy="6661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240601" y="976436"/>
            <a:ext cx="589435" cy="4464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2348" y="2406455"/>
            <a:ext cx="6542992" cy="28971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07638" y="5456208"/>
            <a:ext cx="1596726" cy="120931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19188" y="5157339"/>
            <a:ext cx="589435" cy="44642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6657757" y="3724842"/>
            <a:ext cx="5248580" cy="516533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9"/>
            </p:custDataLst>
          </p:nvPr>
        </p:nvSpPr>
        <p:spPr>
          <a:xfrm>
            <a:off x="6657757" y="2827152"/>
            <a:ext cx="5248579" cy="846002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466090" y="197128"/>
            <a:ext cx="11544393" cy="6387822"/>
            <a:chOff x="466090" y="197128"/>
            <a:chExt cx="11544393" cy="6387822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66090" y="5926455"/>
              <a:ext cx="1486535" cy="658495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 userDrawn="1"/>
          </p:nvGrpSpPr>
          <p:grpSpPr>
            <a:xfrm>
              <a:off x="10908060" y="197128"/>
              <a:ext cx="1102423" cy="819391"/>
              <a:chOff x="10908060" y="197128"/>
              <a:chExt cx="1102423" cy="819391"/>
            </a:xfrm>
          </p:grpSpPr>
          <p:pic>
            <p:nvPicPr>
              <p:cNvPr id="10" name="图片 9"/>
              <p:cNvPicPr>
                <a:picLocks noChangeAspect="1"/>
              </p:cNvPicPr>
              <p:nvPr userDrawn="1"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10908060" y="197128"/>
                <a:ext cx="879525" cy="66612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 userDrawn="1"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11421048" y="570099"/>
                <a:ext cx="589435" cy="446420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39344" y="925865"/>
            <a:ext cx="6776377" cy="53836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660140" y="4584834"/>
            <a:ext cx="1344171" cy="10180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45485" y="1101819"/>
            <a:ext cx="879525" cy="6661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6733351" y="2721125"/>
            <a:ext cx="5106756" cy="80597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733346" y="3605200"/>
            <a:ext cx="5106756" cy="107798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466090" y="197128"/>
            <a:ext cx="11544393" cy="6387822"/>
            <a:chOff x="466090" y="197128"/>
            <a:chExt cx="11544393" cy="6387822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66090" y="5926455"/>
              <a:ext cx="1486535" cy="658495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 userDrawn="1"/>
          </p:nvGrpSpPr>
          <p:grpSpPr>
            <a:xfrm>
              <a:off x="10908060" y="197128"/>
              <a:ext cx="1102423" cy="819391"/>
              <a:chOff x="10908060" y="197128"/>
              <a:chExt cx="1102423" cy="819391"/>
            </a:xfrm>
          </p:grpSpPr>
          <p:pic>
            <p:nvPicPr>
              <p:cNvPr id="11" name="图片 10"/>
              <p:cNvPicPr>
                <a:picLocks noChangeAspect="1"/>
              </p:cNvPicPr>
              <p:nvPr userDrawn="1"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10908060" y="197128"/>
                <a:ext cx="879525" cy="66612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11421048" y="570099"/>
                <a:ext cx="589435" cy="446420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57480" y="-77470"/>
            <a:ext cx="11910695" cy="6945630"/>
            <a:chOff x="157480" y="-77470"/>
            <a:chExt cx="11910695" cy="6945630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7480" y="6116955"/>
              <a:ext cx="1695450" cy="7512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666730" y="-77470"/>
              <a:ext cx="1401445" cy="11137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57480" y="-77470"/>
            <a:ext cx="11910695" cy="6945630"/>
            <a:chOff x="157480" y="-77470"/>
            <a:chExt cx="11910695" cy="6945630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7480" y="6116955"/>
              <a:ext cx="1695450" cy="75120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666730" y="-77470"/>
              <a:ext cx="1401445" cy="11137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57480" y="-77470"/>
            <a:ext cx="11910695" cy="6945630"/>
            <a:chOff x="157480" y="-77470"/>
            <a:chExt cx="11910695" cy="694563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7480" y="6116955"/>
              <a:ext cx="1695450" cy="7512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666730" y="-77470"/>
              <a:ext cx="1401445" cy="1113790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57480" y="-77470"/>
            <a:ext cx="11910695" cy="6945630"/>
            <a:chOff x="157480" y="-77470"/>
            <a:chExt cx="11910695" cy="694563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7480" y="6116955"/>
              <a:ext cx="1695450" cy="7512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666730" y="-77470"/>
              <a:ext cx="1401445" cy="1113790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68401" y="416846"/>
            <a:ext cx="2080444" cy="15756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45485" y="1101819"/>
            <a:ext cx="1458879" cy="11049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49055" y="4790083"/>
            <a:ext cx="879525" cy="6661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240601" y="976436"/>
            <a:ext cx="589435" cy="4464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2348" y="2406455"/>
            <a:ext cx="6542992" cy="289714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07638" y="5456208"/>
            <a:ext cx="1596726" cy="12093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19188" y="5157339"/>
            <a:ext cx="589435" cy="4464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6657881" y="2550783"/>
            <a:ext cx="5470699" cy="1004386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  <p:custDataLst>
              <p:tags r:id="rId19"/>
            </p:custDataLst>
          </p:nvPr>
        </p:nvSpPr>
        <p:spPr>
          <a:xfrm>
            <a:off x="6657757" y="3581400"/>
            <a:ext cx="5470743" cy="514350"/>
          </a:xfrm>
        </p:spPr>
        <p:txBody>
          <a:bodyPr lIns="90000" tIns="0" rIns="90000" bIns="46800" anchor="t" anchorCtr="0"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  <p:custDataLst>
              <p:tags r:id="rId20"/>
            </p:custDataLst>
          </p:nvPr>
        </p:nvSpPr>
        <p:spPr>
          <a:xfrm>
            <a:off x="6657757" y="4124325"/>
            <a:ext cx="5470743" cy="758564"/>
          </a:xfrm>
        </p:spPr>
        <p:txBody>
          <a:bodyPr lIns="90000" tIns="46800" rIns="90000" bIns="46800" anchor="t" anchorCtr="0"/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82070" y="108585"/>
            <a:ext cx="589280" cy="4464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4785" y="108585"/>
            <a:ext cx="589280" cy="446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575401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318135" y="273050"/>
            <a:ext cx="116922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6090" y="5926455"/>
            <a:ext cx="1486535" cy="658495"/>
          </a:xfrm>
          <a:prstGeom prst="rect">
            <a:avLst/>
          </a:prstGeom>
        </p:spPr>
      </p:pic>
      <p:grpSp>
        <p:nvGrpSpPr>
          <p:cNvPr id="8" name="组合 7"/>
          <p:cNvGrpSpPr/>
          <p:nvPr userDrawn="1">
            <p:custDataLst>
              <p:tags r:id="rId5"/>
            </p:custDataLst>
          </p:nvPr>
        </p:nvGrpSpPr>
        <p:grpSpPr>
          <a:xfrm>
            <a:off x="10908030" y="196850"/>
            <a:ext cx="1102360" cy="819150"/>
            <a:chOff x="10908060" y="197128"/>
            <a:chExt cx="1102423" cy="819391"/>
          </a:xfrm>
        </p:grpSpPr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908060" y="197128"/>
              <a:ext cx="879525" cy="66612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421048" y="570099"/>
              <a:ext cx="589435" cy="44642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540" y="8890"/>
            <a:ext cx="4823460" cy="684911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1132820" y="-49530"/>
            <a:ext cx="963295" cy="716915"/>
            <a:chOff x="30280" y="310"/>
            <a:chExt cx="1736" cy="1291"/>
          </a:xfrm>
        </p:grpSpPr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30280" y="310"/>
              <a:ext cx="1385" cy="104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31088" y="898"/>
              <a:ext cx="928" cy="703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 userDrawn="1">
            <p:custDataLst>
              <p:tags r:id="rId8"/>
            </p:custDataLst>
          </p:nvPr>
        </p:nvGrpSpPr>
        <p:grpSpPr>
          <a:xfrm>
            <a:off x="2540" y="6199505"/>
            <a:ext cx="908050" cy="675005"/>
            <a:chOff x="4" y="9536"/>
            <a:chExt cx="1736" cy="1290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4" y="9536"/>
              <a:ext cx="1385" cy="104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12" y="10124"/>
              <a:ext cx="928" cy="70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-19685"/>
            <a:ext cx="12191365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82070" y="108585"/>
            <a:ext cx="589280" cy="4464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4785" y="108585"/>
            <a:ext cx="589280" cy="446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82350" y="143960"/>
            <a:ext cx="818514" cy="650468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4445" y="5021580"/>
            <a:ext cx="12191365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87049" y="5812649"/>
            <a:ext cx="1313815" cy="1044081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0" y="1270"/>
            <a:ext cx="1219136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-1905" y="959485"/>
            <a:ext cx="12192635" cy="493903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7480" y="5652770"/>
            <a:ext cx="2743200" cy="12153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285730" y="-77470"/>
            <a:ext cx="1782445" cy="14166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68401" y="416846"/>
            <a:ext cx="2080444" cy="15756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45485" y="1101819"/>
            <a:ext cx="1458879" cy="11049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49055" y="4790083"/>
            <a:ext cx="879525" cy="6661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240601" y="976436"/>
            <a:ext cx="589435" cy="4464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2348" y="2406455"/>
            <a:ext cx="6542992" cy="28971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07638" y="5456208"/>
            <a:ext cx="1596726" cy="120931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19188" y="5157339"/>
            <a:ext cx="589435" cy="44642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6657757" y="3724842"/>
            <a:ext cx="5248580" cy="516533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9"/>
            </p:custDataLst>
          </p:nvPr>
        </p:nvSpPr>
        <p:spPr>
          <a:xfrm>
            <a:off x="6657757" y="2827152"/>
            <a:ext cx="5248579" cy="846002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466090" y="197128"/>
            <a:ext cx="11544393" cy="6387822"/>
            <a:chOff x="466090" y="197128"/>
            <a:chExt cx="11544393" cy="6387822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66090" y="5926455"/>
              <a:ext cx="1486535" cy="658495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 userDrawn="1"/>
          </p:nvGrpSpPr>
          <p:grpSpPr>
            <a:xfrm>
              <a:off x="10908060" y="197128"/>
              <a:ext cx="1102423" cy="819391"/>
              <a:chOff x="10908060" y="197128"/>
              <a:chExt cx="1102423" cy="819391"/>
            </a:xfrm>
          </p:grpSpPr>
          <p:pic>
            <p:nvPicPr>
              <p:cNvPr id="10" name="图片 9"/>
              <p:cNvPicPr>
                <a:picLocks noChangeAspect="1"/>
              </p:cNvPicPr>
              <p:nvPr userDrawn="1"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10908060" y="197128"/>
                <a:ext cx="879525" cy="66612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 userDrawn="1"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11421048" y="570099"/>
                <a:ext cx="589435" cy="446420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39344" y="925865"/>
            <a:ext cx="6776377" cy="53836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660140" y="4584834"/>
            <a:ext cx="1344171" cy="10180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45485" y="1101819"/>
            <a:ext cx="879525" cy="6661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6733351" y="2721125"/>
            <a:ext cx="5106756" cy="80597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733346" y="3605200"/>
            <a:ext cx="5106756" cy="107798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466090" y="197128"/>
            <a:ext cx="11544393" cy="6387822"/>
            <a:chOff x="466090" y="197128"/>
            <a:chExt cx="11544393" cy="6387822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66090" y="5926455"/>
              <a:ext cx="1486535" cy="658495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 userDrawn="1"/>
          </p:nvGrpSpPr>
          <p:grpSpPr>
            <a:xfrm>
              <a:off x="10908060" y="197128"/>
              <a:ext cx="1102423" cy="819391"/>
              <a:chOff x="10908060" y="197128"/>
              <a:chExt cx="1102423" cy="819391"/>
            </a:xfrm>
          </p:grpSpPr>
          <p:pic>
            <p:nvPicPr>
              <p:cNvPr id="11" name="图片 10"/>
              <p:cNvPicPr>
                <a:picLocks noChangeAspect="1"/>
              </p:cNvPicPr>
              <p:nvPr userDrawn="1"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10908060" y="197128"/>
                <a:ext cx="879525" cy="66612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 userDrawn="1"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11421048" y="570099"/>
                <a:ext cx="589435" cy="446420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57480" y="-77470"/>
            <a:ext cx="11910695" cy="6945630"/>
            <a:chOff x="157480" y="-77470"/>
            <a:chExt cx="11910695" cy="6945630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7480" y="6116955"/>
              <a:ext cx="1695450" cy="7512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666730" y="-77470"/>
              <a:ext cx="1401445" cy="11137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57480" y="-77470"/>
            <a:ext cx="11910695" cy="6945630"/>
            <a:chOff x="157480" y="-77470"/>
            <a:chExt cx="11910695" cy="6945630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7480" y="6116955"/>
              <a:ext cx="1695450" cy="75120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666730" y="-77470"/>
              <a:ext cx="1401445" cy="11137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57480" y="-77470"/>
            <a:ext cx="11910695" cy="6945630"/>
            <a:chOff x="157480" y="-77470"/>
            <a:chExt cx="11910695" cy="694563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7480" y="6116955"/>
              <a:ext cx="1695450" cy="7512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666730" y="-77470"/>
              <a:ext cx="1401445" cy="1113790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57480" y="-77470"/>
            <a:ext cx="11910695" cy="6945630"/>
            <a:chOff x="157480" y="-77470"/>
            <a:chExt cx="11910695" cy="694563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7480" y="6116955"/>
              <a:ext cx="1695450" cy="7512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666730" y="-77470"/>
              <a:ext cx="1401445" cy="1113790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68401" y="416846"/>
            <a:ext cx="2080444" cy="15756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45485" y="1101819"/>
            <a:ext cx="1458879" cy="11049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49055" y="4790083"/>
            <a:ext cx="879525" cy="6661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240601" y="976436"/>
            <a:ext cx="589435" cy="4464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2348" y="2406455"/>
            <a:ext cx="6542992" cy="289714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07638" y="5456208"/>
            <a:ext cx="1596726" cy="12093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19188" y="5157339"/>
            <a:ext cx="589435" cy="4464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6657881" y="2550783"/>
            <a:ext cx="5470699" cy="1004386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  <p:custDataLst>
              <p:tags r:id="rId19"/>
            </p:custDataLst>
          </p:nvPr>
        </p:nvSpPr>
        <p:spPr>
          <a:xfrm>
            <a:off x="6657757" y="3581400"/>
            <a:ext cx="5470743" cy="514350"/>
          </a:xfrm>
        </p:spPr>
        <p:txBody>
          <a:bodyPr lIns="90000" tIns="0" rIns="90000" bIns="46800" anchor="t" anchorCtr="0"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  <p:custDataLst>
              <p:tags r:id="rId20"/>
            </p:custDataLst>
          </p:nvPr>
        </p:nvSpPr>
        <p:spPr>
          <a:xfrm>
            <a:off x="6657757" y="4124325"/>
            <a:ext cx="5470743" cy="758564"/>
          </a:xfrm>
        </p:spPr>
        <p:txBody>
          <a:bodyPr lIns="90000" tIns="46800" rIns="90000" bIns="46800" anchor="t" anchorCtr="0"/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82070" y="108585"/>
            <a:ext cx="589280" cy="4464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4785" y="108585"/>
            <a:ext cx="589280" cy="446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575401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318135" y="273050"/>
            <a:ext cx="116922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6090" y="5926455"/>
            <a:ext cx="1486535" cy="658495"/>
          </a:xfrm>
          <a:prstGeom prst="rect">
            <a:avLst/>
          </a:prstGeom>
        </p:spPr>
      </p:pic>
      <p:grpSp>
        <p:nvGrpSpPr>
          <p:cNvPr id="8" name="组合 7"/>
          <p:cNvGrpSpPr/>
          <p:nvPr userDrawn="1">
            <p:custDataLst>
              <p:tags r:id="rId5"/>
            </p:custDataLst>
          </p:nvPr>
        </p:nvGrpSpPr>
        <p:grpSpPr>
          <a:xfrm>
            <a:off x="10908030" y="196850"/>
            <a:ext cx="1102360" cy="819150"/>
            <a:chOff x="10908060" y="197128"/>
            <a:chExt cx="1102423" cy="819391"/>
          </a:xfrm>
        </p:grpSpPr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908060" y="197128"/>
              <a:ext cx="879525" cy="66612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421048" y="570099"/>
              <a:ext cx="589435" cy="44642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540" y="8890"/>
            <a:ext cx="4823460" cy="684911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1132820" y="-49530"/>
            <a:ext cx="963295" cy="716915"/>
            <a:chOff x="30280" y="310"/>
            <a:chExt cx="1736" cy="1291"/>
          </a:xfrm>
        </p:grpSpPr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30280" y="310"/>
              <a:ext cx="1385" cy="104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31088" y="898"/>
              <a:ext cx="928" cy="703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 userDrawn="1">
            <p:custDataLst>
              <p:tags r:id="rId8"/>
            </p:custDataLst>
          </p:nvPr>
        </p:nvGrpSpPr>
        <p:grpSpPr>
          <a:xfrm>
            <a:off x="2540" y="6199505"/>
            <a:ext cx="908050" cy="675005"/>
            <a:chOff x="4" y="9536"/>
            <a:chExt cx="1736" cy="1290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4" y="9536"/>
              <a:ext cx="1385" cy="104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12" y="10124"/>
              <a:ext cx="928" cy="70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-19685"/>
            <a:ext cx="12191365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82070" y="108585"/>
            <a:ext cx="589280" cy="4464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4785" y="108585"/>
            <a:ext cx="589280" cy="446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82350" y="143960"/>
            <a:ext cx="818514" cy="650468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4445" y="5021580"/>
            <a:ext cx="12191365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87049" y="5812649"/>
            <a:ext cx="1313815" cy="1044081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0" y="1270"/>
            <a:ext cx="1219136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-1905" y="959485"/>
            <a:ext cx="12192635" cy="493903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7480" y="5652770"/>
            <a:ext cx="2743200" cy="12153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285730" y="-77470"/>
            <a:ext cx="1782445" cy="14166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26.xml"/><Relationship Id="rId23" Type="http://schemas.openxmlformats.org/officeDocument/2006/relationships/tags" Target="../tags/tag225.xml"/><Relationship Id="rId22" Type="http://schemas.openxmlformats.org/officeDocument/2006/relationships/tags" Target="../tags/tag224.xml"/><Relationship Id="rId21" Type="http://schemas.openxmlformats.org/officeDocument/2006/relationships/tags" Target="../tags/tag223.xml"/><Relationship Id="rId20" Type="http://schemas.openxmlformats.org/officeDocument/2006/relationships/tags" Target="../tags/tag22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21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390.xml"/><Relationship Id="rId23" Type="http://schemas.openxmlformats.org/officeDocument/2006/relationships/tags" Target="../tags/tag389.xml"/><Relationship Id="rId22" Type="http://schemas.openxmlformats.org/officeDocument/2006/relationships/tags" Target="../tags/tag388.xml"/><Relationship Id="rId21" Type="http://schemas.openxmlformats.org/officeDocument/2006/relationships/tags" Target="../tags/tag387.xml"/><Relationship Id="rId20" Type="http://schemas.openxmlformats.org/officeDocument/2006/relationships/tags" Target="../tags/tag386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85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themeOverride" Target="../theme/themeOverride8.xml"/><Relationship Id="rId2" Type="http://schemas.openxmlformats.org/officeDocument/2006/relationships/tags" Target="../tags/tag406.xml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hemeOverride" Target="../theme/themeOverride9.xml"/><Relationship Id="rId2" Type="http://schemas.openxmlformats.org/officeDocument/2006/relationships/tags" Target="../tags/tag408.xml"/><Relationship Id="rId1" Type="http://schemas.openxmlformats.org/officeDocument/2006/relationships/tags" Target="../tags/tag40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2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395.xml"/><Relationship Id="rId1" Type="http://schemas.openxmlformats.org/officeDocument/2006/relationships/tags" Target="../tags/tag39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9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1.xml"/><Relationship Id="rId5" Type="http://schemas.openxmlformats.org/officeDocument/2006/relationships/themeOverride" Target="../theme/themeOverride2.xml"/><Relationship Id="rId4" Type="http://schemas.openxmlformats.org/officeDocument/2006/relationships/tags" Target="../tags/tag398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tags" Target="../tags/tag39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2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399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6.xml"/><Relationship Id="rId7" Type="http://schemas.openxmlformats.org/officeDocument/2006/relationships/themeOverride" Target="../theme/themeOverride4.xml"/><Relationship Id="rId6" Type="http://schemas.openxmlformats.org/officeDocument/2006/relationships/tags" Target="../tags/tag402.xml"/><Relationship Id="rId5" Type="http://schemas.openxmlformats.org/officeDocument/2006/relationships/image" Target="../media/image24.png"/><Relationship Id="rId4" Type="http://schemas.openxmlformats.org/officeDocument/2006/relationships/tags" Target="../tags/tag401.xml"/><Relationship Id="rId3" Type="http://schemas.microsoft.com/office/2007/relationships/media" Target="file:///C:\Users\thinlkpad\Videos\Captures\QQ&#35270;&#39057;20220313111757.mp4" TargetMode="External"/><Relationship Id="rId2" Type="http://schemas.openxmlformats.org/officeDocument/2006/relationships/video" Target="file:///C:\Users\thinlkpad\Videos\Captures\QQ&#35270;&#39057;20220313111757.mp4" TargetMode="External"/><Relationship Id="rId1" Type="http://schemas.openxmlformats.org/officeDocument/2006/relationships/tags" Target="../tags/tag4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hemeOverride" Target="../theme/themeOverride5.xml"/><Relationship Id="rId1" Type="http://schemas.openxmlformats.org/officeDocument/2006/relationships/tags" Target="../tags/tag40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4.xml"/><Relationship Id="rId4" Type="http://schemas.openxmlformats.org/officeDocument/2006/relationships/themeOverride" Target="../theme/themeOverride6.xml"/><Relationship Id="rId3" Type="http://schemas.openxmlformats.org/officeDocument/2006/relationships/tags" Target="../tags/tag404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5.xml"/><Relationship Id="rId4" Type="http://schemas.openxmlformats.org/officeDocument/2006/relationships/themeOverride" Target="../theme/themeOverride7.xml"/><Relationship Id="rId3" Type="http://schemas.openxmlformats.org/officeDocument/2006/relationships/tags" Target="../tags/tag405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1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955155" y="2452370"/>
            <a:ext cx="4789170" cy="621030"/>
          </a:xfrm>
        </p:spPr>
        <p:txBody>
          <a:bodyPr>
            <a:noAutofit/>
          </a:bodyPr>
          <a:p>
            <a:r>
              <a:rPr lang="zh-CN" altLang="en-US" sz="2800" dirty="0">
                <a:solidFill>
                  <a:schemeClr val="dk1">
                    <a:lumMod val="85000"/>
                    <a:lumOff val="15000"/>
                  </a:schemeClr>
                </a:solidFill>
                <a:ea typeface="微软雅黑" panose="020B0503020204020204" charset="-122"/>
              </a:rPr>
              <a:t>科学其实很有趣</a:t>
            </a:r>
            <a:endParaRPr lang="zh-CN" altLang="en-US" sz="2800" dirty="0">
              <a:solidFill>
                <a:schemeClr val="dk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39815" y="405765"/>
            <a:ext cx="5604510" cy="2124710"/>
          </a:xfrm>
        </p:spPr>
        <p:txBody>
          <a:bodyPr>
            <a:normAutofit/>
          </a:bodyPr>
          <a:p>
            <a:r>
              <a:rPr lang="zh-CN" altLang="en-US" sz="8800" dirty="0">
                <a:solidFill>
                  <a:schemeClr val="accent1">
                    <a:lumMod val="50000"/>
                  </a:schemeClr>
                </a:solidFill>
                <a:ea typeface="微软雅黑" panose="020B0503020204020204" charset="-122"/>
              </a:rPr>
              <a:t>有趣科普</a:t>
            </a:r>
            <a:endParaRPr lang="zh-CN" altLang="en-US" sz="8800" dirty="0">
              <a:solidFill>
                <a:schemeClr val="accent1">
                  <a:lumMod val="50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91170" y="5167630"/>
            <a:ext cx="3540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主讲人：刘云风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8915400" y="5892165"/>
            <a:ext cx="1861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2022.03.18</a:t>
            </a:r>
            <a:endParaRPr lang="en-US" altLang="zh-CN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2203131130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11150"/>
            <a:ext cx="10536555" cy="61614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zh-CN" sz="8000" dirty="0">
                <a:ea typeface="微软雅黑" panose="020B0503020204020204" charset="-122"/>
              </a:rPr>
              <a:t>谢谢观看</a:t>
            </a:r>
            <a:endParaRPr lang="zh-CN" altLang="zh-CN" sz="8000" dirty="0"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6423660" y="578485"/>
            <a:ext cx="4460240" cy="3413125"/>
          </a:xfrm>
          <a:prstGeom prst="rect">
            <a:avLst/>
          </a:prstGeom>
          <a:noFill/>
        </p:spPr>
        <p:txBody>
          <a:bodyPr wrap="square" rtlCol="0" anchor="b" anchorCtr="0">
            <a:normAutofit fontScale="80000"/>
          </a:bodyPr>
          <a:lstStyle/>
          <a:p>
            <a:pPr algn="ctr"/>
            <a:r>
              <a:rPr lang="zh-CN" altLang="en-US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生活中的</a:t>
            </a:r>
            <a:r>
              <a:rPr lang="zh-CN" altLang="en-US" sz="9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表面张力</a:t>
            </a:r>
            <a:endParaRPr lang="zh-CN" altLang="en-US" sz="9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椭圆 3"/>
          <p:cNvSpPr/>
          <p:nvPr/>
        </p:nvSpPr>
        <p:spPr>
          <a:xfrm>
            <a:off x="2159000" y="641350"/>
            <a:ext cx="947420" cy="9086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/>
              <a:t>1</a:t>
            </a:r>
            <a:endParaRPr lang="en-US" altLang="zh-CN" sz="4000"/>
          </a:p>
        </p:txBody>
      </p:sp>
      <p:sp>
        <p:nvSpPr>
          <p:cNvPr id="5" name="文本框 4"/>
          <p:cNvSpPr txBox="1"/>
          <p:nvPr/>
        </p:nvSpPr>
        <p:spPr>
          <a:xfrm>
            <a:off x="3421380" y="842645"/>
            <a:ext cx="5349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生活中的常见现象</a:t>
            </a:r>
            <a:endParaRPr lang="zh-CN" altLang="en-US" sz="4000"/>
          </a:p>
        </p:txBody>
      </p:sp>
      <p:sp>
        <p:nvSpPr>
          <p:cNvPr id="6" name="椭圆 5"/>
          <p:cNvSpPr/>
          <p:nvPr/>
        </p:nvSpPr>
        <p:spPr>
          <a:xfrm>
            <a:off x="2159000" y="2345055"/>
            <a:ext cx="887095" cy="9067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/>
              <a:t>2</a:t>
            </a:r>
            <a:endParaRPr lang="en-US" altLang="zh-CN" sz="3200"/>
          </a:p>
        </p:txBody>
      </p:sp>
      <p:sp>
        <p:nvSpPr>
          <p:cNvPr id="7" name="文本框 6"/>
          <p:cNvSpPr txBox="1"/>
          <p:nvPr/>
        </p:nvSpPr>
        <p:spPr>
          <a:xfrm>
            <a:off x="3517265" y="2345055"/>
            <a:ext cx="48748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有关</a:t>
            </a:r>
            <a:r>
              <a:rPr lang="zh-CN" altLang="en-US" sz="4000"/>
              <a:t>表面张力的简单实验</a:t>
            </a:r>
            <a:endParaRPr lang="zh-CN" altLang="en-US" sz="4000"/>
          </a:p>
        </p:txBody>
      </p:sp>
      <p:sp>
        <p:nvSpPr>
          <p:cNvPr id="8" name="椭圆 7"/>
          <p:cNvSpPr/>
          <p:nvPr/>
        </p:nvSpPr>
        <p:spPr>
          <a:xfrm>
            <a:off x="2158365" y="4168775"/>
            <a:ext cx="887730" cy="8153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/>
              <a:t>3</a:t>
            </a:r>
            <a:endParaRPr lang="en-US" altLang="zh-CN" sz="3200"/>
          </a:p>
        </p:txBody>
      </p:sp>
      <p:sp>
        <p:nvSpPr>
          <p:cNvPr id="9" name="文本框 8"/>
          <p:cNvSpPr txBox="1"/>
          <p:nvPr/>
        </p:nvSpPr>
        <p:spPr>
          <a:xfrm>
            <a:off x="3517900" y="4277360"/>
            <a:ext cx="4642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原理解释</a:t>
            </a:r>
            <a:endParaRPr lang="zh-CN" altLang="en-US" sz="4000"/>
          </a:p>
        </p:txBody>
      </p:sp>
      <p:sp>
        <p:nvSpPr>
          <p:cNvPr id="10" name="七角星 9"/>
          <p:cNvSpPr/>
          <p:nvPr/>
        </p:nvSpPr>
        <p:spPr>
          <a:xfrm>
            <a:off x="11050270" y="1010285"/>
            <a:ext cx="212725" cy="25209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2203041627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3245" y="1100455"/>
            <a:ext cx="4635500" cy="3808730"/>
          </a:xfrm>
          <a:prstGeom prst="rect">
            <a:avLst/>
          </a:prstGeom>
        </p:spPr>
      </p:pic>
      <p:pic>
        <p:nvPicPr>
          <p:cNvPr id="4" name="图片 3" descr="QQ图片202203041627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1158240"/>
            <a:ext cx="4700905" cy="37509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55420" y="5379720"/>
            <a:ext cx="333756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>
                <a:solidFill>
                  <a:schemeClr val="accent4"/>
                </a:solidFill>
                <a:effectLst/>
              </a:rPr>
              <a:t>叶子上的露珠</a:t>
            </a:r>
            <a:endParaRPr lang="zh-CN" altLang="en-US" sz="3600">
              <a:solidFill>
                <a:schemeClr val="accent4"/>
              </a:solidFill>
              <a:effectLst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38620" y="5499735"/>
            <a:ext cx="3053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3600"/>
          </a:p>
        </p:txBody>
      </p:sp>
      <p:sp>
        <p:nvSpPr>
          <p:cNvPr id="10" name="文本框 9"/>
          <p:cNvSpPr txBox="1"/>
          <p:nvPr/>
        </p:nvSpPr>
        <p:spPr>
          <a:xfrm>
            <a:off x="7536180" y="5431790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>
                <a:sym typeface="+mn-ea"/>
              </a:rPr>
              <a:t>水上的昆虫</a:t>
            </a:r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2227580" y="159385"/>
            <a:ext cx="7872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生活中的常见现象</a:t>
            </a:r>
            <a:endParaRPr lang="zh-CN" altLang="en-US" sz="3600"/>
          </a:p>
        </p:txBody>
      </p:sp>
      <p:sp>
        <p:nvSpPr>
          <p:cNvPr id="3" name="椭圆 2"/>
          <p:cNvSpPr/>
          <p:nvPr/>
        </p:nvSpPr>
        <p:spPr>
          <a:xfrm>
            <a:off x="984250" y="159385"/>
            <a:ext cx="803275" cy="7061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QQ图片202203041628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1113155"/>
            <a:ext cx="4670425" cy="3651250"/>
          </a:xfrm>
          <a:prstGeom prst="rect">
            <a:avLst/>
          </a:prstGeom>
        </p:spPr>
      </p:pic>
      <p:pic>
        <p:nvPicPr>
          <p:cNvPr id="7" name="图片 6" descr="QQ图片202203041628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0" y="1186815"/>
            <a:ext cx="3455035" cy="3503295"/>
          </a:xfrm>
          <a:prstGeom prst="rect">
            <a:avLst/>
          </a:prstGeom>
        </p:spPr>
      </p:pic>
      <p:sp>
        <p:nvSpPr>
          <p:cNvPr id="8" name="文本框 7" descr="7b0a2020202022776f7264617274223a20227b5c2269645c223a32303430393135312c5c227469645c223a31333438307d220a7d0a"/>
          <p:cNvSpPr txBox="1"/>
          <p:nvPr/>
        </p:nvSpPr>
        <p:spPr>
          <a:xfrm>
            <a:off x="2260600" y="5046980"/>
            <a:ext cx="203835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contrasting" dir="t">
                <a:rot lat="0" lon="0" rev="0"/>
              </a:lightRig>
            </a:scene3d>
          </a:bodyPr>
          <a:p>
            <a:r>
              <a:rPr lang="zh-CN" altLang="en-US" sz="3600" b="1">
                <a:ln w="15875">
                  <a:solidFill>
                    <a:srgbClr val="C08280">
                      <a:alpha val="97000"/>
                    </a:srgbClr>
                  </a:solidFill>
                </a:ln>
                <a:solidFill>
                  <a:srgbClr val="EDD9DA"/>
                </a:solidFill>
                <a:effectLst>
                  <a:innerShdw blurRad="63500" dist="50800" dir="5400000">
                    <a:srgbClr val="1C1A0E">
                      <a:alpha val="50000"/>
                    </a:srgbClr>
                  </a:innerShdw>
                  <a:reflection blurRad="114300" stA="25000" endA="900" endPos="42000" dist="76200" dir="5400000" sy="-100000" algn="bl" rotWithShape="0"/>
                </a:effectLst>
                <a:latin typeface="汉仪粗黑简" panose="02010600000101010101" charset="-122"/>
                <a:ea typeface="汉仪粗黑简" panose="02010600000101010101" charset="-122"/>
              </a:rPr>
              <a:t>吹泡泡</a:t>
            </a:r>
            <a:endParaRPr lang="zh-CN" altLang="en-US" sz="3600" b="1">
              <a:ln w="15875">
                <a:solidFill>
                  <a:srgbClr val="C08280">
                    <a:alpha val="97000"/>
                  </a:srgbClr>
                </a:solidFill>
              </a:ln>
              <a:solidFill>
                <a:srgbClr val="EDD9DA"/>
              </a:solidFill>
              <a:effectLst>
                <a:innerShdw blurRad="63500" dist="50800" dir="5400000">
                  <a:srgbClr val="1C1A0E">
                    <a:alpha val="50000"/>
                  </a:srgbClr>
                </a:innerShdw>
                <a:reflection blurRad="114300" stA="25000" endA="900" endPos="42000" dist="76200" dir="5400000" sy="-100000" algn="bl" rotWithShape="0"/>
              </a:effectLst>
              <a:latin typeface="汉仪粗黑简" panose="02010600000101010101" charset="-122"/>
              <a:ea typeface="汉仪粗黑简" panose="0201060000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84745" y="5147310"/>
            <a:ext cx="3072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装满水的杯子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5200" y="95885"/>
            <a:ext cx="10652125" cy="712470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+mn-ea"/>
                <a:ea typeface="+mn-ea"/>
                <a:cs typeface="+mn-ea"/>
              </a:rPr>
              <a:t>Look </a:t>
            </a:r>
            <a:r>
              <a:rPr lang="zh-CN" altLang="en-US" sz="3600">
                <a:latin typeface="+mn-ea"/>
                <a:ea typeface="+mn-ea"/>
                <a:cs typeface="+mn-ea"/>
              </a:rPr>
              <a:t>实验</a:t>
            </a:r>
            <a:endParaRPr lang="zh-CN" altLang="en-US" sz="3600">
              <a:latin typeface="+mn-ea"/>
              <a:ea typeface="+mn-ea"/>
              <a:cs typeface="+mn-ea"/>
            </a:endParaRPr>
          </a:p>
        </p:txBody>
      </p:sp>
      <p:pic>
        <p:nvPicPr>
          <p:cNvPr id="3" name="QQ视频20220313111757">
            <a:hlinkClick r:id="" action="ppaction://media"/>
          </p:cNvPr>
          <p:cNvPicPr/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9755" y="1170940"/>
            <a:ext cx="10403205" cy="504761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flipH="1">
            <a:off x="106680" y="0"/>
            <a:ext cx="782955" cy="80835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video fullScrn="0">
              <p:cMediaNode vol="81000" mute="1"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 descr="7b0a2020202022776f7264617274223a20227b5c2269645c223a32303332383634332c5c227469645c223a31333437397d220a7d0a"/>
          <p:cNvSpPr txBox="1"/>
          <p:nvPr/>
        </p:nvSpPr>
        <p:spPr>
          <a:xfrm>
            <a:off x="1762760" y="1611630"/>
            <a:ext cx="9547225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Top">
                <a:rot lat="20400000" lon="1200000" rev="21180000"/>
              </a:camera>
              <a:lightRig rig="contrasting" dir="t">
                <a:rot lat="0" lon="0" rev="0"/>
              </a:lightRig>
            </a:scene3d>
          </a:bodyPr>
          <a:p>
            <a:r>
              <a:rPr lang="zh-CN" altLang="en-US" sz="6000">
                <a:ln w="0" cap="rnd">
                  <a:solidFill>
                    <a:schemeClr val="bg1"/>
                  </a:solidFill>
                </a:ln>
                <a:solidFill>
                  <a:srgbClr val="349E77"/>
                </a:solidFill>
                <a:effectLst>
                  <a:outerShdw dist="76200" dir="3000000" algn="tl" rotWithShape="0">
                    <a:srgbClr val="2B8564">
                      <a:alpha val="24000"/>
                    </a:srgbClr>
                  </a:outerShdw>
                </a:effectLst>
                <a:latin typeface="汉仪铸字招牌黑简" charset="0"/>
                <a:ea typeface="汉仪铸字招牌黑简" charset="0"/>
              </a:rPr>
              <a:t>那什么是液体表面张力呢？</a:t>
            </a:r>
            <a:endParaRPr lang="zh-CN" altLang="en-US" sz="6000">
              <a:ln w="0" cap="rnd">
                <a:solidFill>
                  <a:schemeClr val="bg1"/>
                </a:solidFill>
              </a:ln>
              <a:solidFill>
                <a:srgbClr val="349E77"/>
              </a:solidFill>
              <a:effectLst>
                <a:outerShdw dist="76200" dir="3000000" algn="tl" rotWithShape="0">
                  <a:srgbClr val="2B8564">
                    <a:alpha val="24000"/>
                  </a:srgbClr>
                </a:outerShdw>
              </a:effectLst>
              <a:latin typeface="汉仪铸字招牌黑简" charset="0"/>
              <a:ea typeface="汉仪铸字招牌黑简" charset="0"/>
            </a:endParaRPr>
          </a:p>
          <a:p>
            <a:r>
              <a:rPr lang="zh-CN" altLang="en-US" sz="6000">
                <a:ln w="0" cap="rnd">
                  <a:solidFill>
                    <a:schemeClr val="bg1"/>
                  </a:solidFill>
                </a:ln>
                <a:solidFill>
                  <a:srgbClr val="349E77"/>
                </a:solidFill>
                <a:effectLst>
                  <a:outerShdw dist="76200" dir="3000000" algn="tl" rotWithShape="0">
                    <a:srgbClr val="2B8564">
                      <a:alpha val="24000"/>
                    </a:srgbClr>
                  </a:outerShdw>
                </a:effectLst>
                <a:latin typeface="汉仪铸字招牌黑简" charset="0"/>
                <a:ea typeface="汉仪铸字招牌黑简" charset="0"/>
              </a:rPr>
              <a:t>它又是怎样形成</a:t>
            </a:r>
            <a:r>
              <a:rPr lang="zh-CN" altLang="en-US" sz="6000">
                <a:ln w="0" cap="rnd">
                  <a:solidFill>
                    <a:schemeClr val="bg1"/>
                  </a:solidFill>
                </a:ln>
                <a:solidFill>
                  <a:srgbClr val="349E77"/>
                </a:solidFill>
                <a:effectLst>
                  <a:outerShdw dist="76200" dir="3000000" algn="tl" rotWithShape="0">
                    <a:srgbClr val="2B8564">
                      <a:alpha val="24000"/>
                    </a:srgbClr>
                  </a:outerShdw>
                </a:effectLst>
                <a:latin typeface="汉仪铸字招牌黑简" charset="0"/>
                <a:ea typeface="汉仪铸字招牌黑简" charset="0"/>
              </a:rPr>
              <a:t>的？</a:t>
            </a:r>
            <a:endParaRPr lang="zh-CN" altLang="en-US" sz="6000">
              <a:ln w="0" cap="rnd">
                <a:solidFill>
                  <a:schemeClr val="bg1"/>
                </a:solidFill>
              </a:ln>
              <a:solidFill>
                <a:srgbClr val="349E77"/>
              </a:solidFill>
              <a:effectLst>
                <a:outerShdw dist="76200" dir="3000000" algn="tl" rotWithShape="0">
                  <a:srgbClr val="2B8564">
                    <a:alpha val="24000"/>
                  </a:srgbClr>
                </a:outerShdw>
              </a:effectLst>
              <a:latin typeface="汉仪铸字招牌黑简" charset="0"/>
              <a:ea typeface="汉仪铸字招牌黑简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53060" y="196215"/>
            <a:ext cx="974090" cy="866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883410" y="452755"/>
            <a:ext cx="3907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实验原理</a:t>
            </a:r>
            <a:endParaRPr lang="zh-CN" altLang="en-US" sz="36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QQ图片20220305185443"/>
          <p:cNvPicPr>
            <a:picLocks noChangeAspect="1"/>
          </p:cNvPicPr>
          <p:nvPr>
            <p:ph sz="quarter" idx="14"/>
          </p:nvPr>
        </p:nvPicPr>
        <p:blipFill>
          <a:blip r:embed="rId1"/>
          <a:stretch>
            <a:fillRect/>
          </a:stretch>
        </p:blipFill>
        <p:spPr>
          <a:xfrm>
            <a:off x="0" y="1597660"/>
            <a:ext cx="6545580" cy="3821430"/>
          </a:xfrm>
          <a:prstGeom prst="rect">
            <a:avLst/>
          </a:prstGeom>
        </p:spPr>
      </p:pic>
      <p:pic>
        <p:nvPicPr>
          <p:cNvPr id="8" name="图片 7" descr="QQ图片202203051854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240" y="1597660"/>
            <a:ext cx="5403215" cy="38220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6635" y="5536565"/>
            <a:ext cx="3991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微观的分子间隙图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6545580" y="5537200"/>
            <a:ext cx="5222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分子作用力的变化规律</a:t>
            </a:r>
            <a:endParaRPr lang="zh-CN" altLang="en-US" sz="36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QQ图片202203051854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320" y="1251585"/>
            <a:ext cx="6000750" cy="3358515"/>
          </a:xfrm>
          <a:prstGeom prst="rect">
            <a:avLst/>
          </a:prstGeom>
        </p:spPr>
      </p:pic>
      <p:pic>
        <p:nvPicPr>
          <p:cNvPr id="8" name="图片 7" descr="QQ图片20220305190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90" y="1266825"/>
            <a:ext cx="5324475" cy="33496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49270" y="5268595"/>
            <a:ext cx="5843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表面张力作用效果的示意图</a:t>
            </a:r>
            <a:endParaRPr lang="zh-CN" altLang="en-US" sz="36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94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94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94"/>
  <p:tag name="KSO_WM_TEMPLATE_THUMBS_INDEX" val="1、4、6、7、8、9、10、11、12、13、14"/>
  <p:tag name="KSO_WM_TEMPLATE_MASTER_THUMB_INDEX" val="1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3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94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94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94"/>
  <p:tag name="KSO_WM_TEMPLATE_THUMBS_INDEX" val="1、4、6、7、8、9、10、11、12、13、14"/>
  <p:tag name="KSO_WM_TEMPLATE_MASTER_THUMB_INDEX" val="12"/>
</p:tagLst>
</file>

<file path=ppt/tags/tag391.xml><?xml version="1.0" encoding="utf-8"?>
<p:tagLst xmlns:p="http://schemas.openxmlformats.org/presentationml/2006/main">
  <p:tag name="KSO_WM_UNIT_ISCONTENTSTITLE" val="0"/>
  <p:tag name="KSO_WM_UNIT_PRESET_TEXT" val="单击此处添加副标题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694_1*b*1"/>
  <p:tag name="KSO_WM_TEMPLATE_CATEGORY" val="custom"/>
  <p:tag name="KSO_WM_TEMPLATE_INDEX" val="20202694"/>
  <p:tag name="KSO_WM_UNIT_LAYERLEVEL" val="1"/>
  <p:tag name="KSO_WM_TAG_VERSION" val="1.0"/>
  <p:tag name="KSO_WM_BEAUTIFY_FLAG" val="#wm#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392.xml><?xml version="1.0" encoding="utf-8"?>
<p:tagLst xmlns:p="http://schemas.openxmlformats.org/presentationml/2006/main">
  <p:tag name="KSO_WM_UNIT_ISCONTENTSTITLE" val="0"/>
  <p:tag name="KSO_WM_UNIT_PRESET_TEXT" val="可爱卡通风模板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94_1*a*1"/>
  <p:tag name="KSO_WM_TEMPLATE_CATEGORY" val="custom"/>
  <p:tag name="KSO_WM_TEMPLATE_INDEX" val="20202694"/>
  <p:tag name="KSO_WM_UNIT_LAYERLEVEL" val="1"/>
  <p:tag name="KSO_WM_TAG_VERSION" val="1.0"/>
  <p:tag name="KSO_WM_BEAUTIFY_FLAG" val="#wm#"/>
  <p:tag name="KSO_WM_UNIT_ISNUMDGMTITLE" val="0"/>
</p:tagLst>
</file>

<file path=ppt/tags/tag393.xml><?xml version="1.0" encoding="utf-8"?>
<p:tagLst xmlns:p="http://schemas.openxmlformats.org/presentationml/2006/main">
  <p:tag name="KSO_WM_SLIDE_ID" val="custom20202694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94"/>
  <p:tag name="KSO_WM_SLIDE_LAYOUT" val="a_b"/>
  <p:tag name="KSO_WM_SLIDE_LAYOUT_CNT" val="1_1"/>
  <p:tag name="KSO_WM_TEMPLATE_THUMBS_INDEX" val="1、4、6、7、8、9、10、11、12、13、14、15"/>
  <p:tag name="KSO_WM_TEMPLATE_MASTER_THUMB_INDEX" val="12"/>
  <p:tag name="KSO_WM_SPECIAL_SOURCE" val="bdnull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4_7*e*1"/>
  <p:tag name="KSO_WM_TEMPLATE_CATEGORY" val="custom"/>
  <p:tag name="KSO_WM_TEMPLATE_INDEX" val="20202694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YPE" val="e"/>
  <p:tag name="KSO_WM_UNIT_INDEX" val="1"/>
</p:tagLst>
</file>

<file path=ppt/tags/tag395.xml><?xml version="1.0" encoding="utf-8"?>
<p:tagLst xmlns:p="http://schemas.openxmlformats.org/presentationml/2006/main">
  <p:tag name="KSO_WM_SLIDE_ID" val="custom20202694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94"/>
  <p:tag name="KSO_WM_SLIDE_TYPE" val="sectionTitle"/>
  <p:tag name="KSO_WM_SLIDE_SUBTYPE" val="pureTxt"/>
  <p:tag name="KSO_WM_SLIDE_LAYOUT" val="a_b_e"/>
  <p:tag name="KSO_WM_SLIDE_LAYOUT_CNT" val="1_1_1"/>
  <p:tag name="KSO_WM_SPECIAL_SOURCE" val="bdnull"/>
</p:tagLst>
</file>

<file path=ppt/tags/tag39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94"/>
  <p:tag name="KSO_WM_SPECIAL_SOURCE" val="bdnull"/>
</p:tagLst>
</file>

<file path=ppt/tags/tag397.xml><?xml version="1.0" encoding="utf-8"?>
<p:tagLst xmlns:p="http://schemas.openxmlformats.org/presentationml/2006/main">
  <p:tag name="KSO_WM_UNIT_PLACING_PICTURE_USER_VIEWPORT" val="{&quot;height&quot;:4752,&quot;width&quot;:5784}"/>
</p:tagLst>
</file>

<file path=ppt/tags/tag398.xml><?xml version="1.0" encoding="utf-8"?>
<p:tagLst xmlns:p="http://schemas.openxmlformats.org/presentationml/2006/main">
  <p:tag name="KSO_WM_SLIDE_ID" val="custom20202694_8"/>
  <p:tag name="KSO_WM_TEMPLATE_SUBCATEGORY" val="0"/>
  <p:tag name="KSO_WM_SLIDE_TYPE" val="text"/>
  <p:tag name="KSO_WM_SLIDE_SUBTYPE" val="picTxt"/>
  <p:tag name="KSO_WM_SLIDE_ITEM_CNT" val="0"/>
  <p:tag name="KSO_WM_SLIDE_INDEX" val="8"/>
  <p:tag name="KSO_WM_SLIDE_SIZE" val="864*443"/>
  <p:tag name="KSO_WM_SLIDE_POSITION" val="47*48"/>
  <p:tag name="KSO_WM_TAG_VERSION" val="1.0"/>
  <p:tag name="KSO_WM_BEAUTIFY_FLAG" val="#wm#"/>
  <p:tag name="KSO_WM_TEMPLATE_CATEGORY" val="custom"/>
  <p:tag name="KSO_WM_TEMPLATE_INDEX" val="20202694"/>
  <p:tag name="KSO_WM_SLIDE_LAYOUT" val="a_d_f"/>
  <p:tag name="KSO_WM_SLIDE_LAYOUT_CNT" val="1_1_1"/>
  <p:tag name="KSO_WM_TEMPLATE_MASTER_TYPE" val="1"/>
  <p:tag name="KSO_WM_TEMPLATE_COLOR_TYPE" val="1"/>
  <p:tag name="KSO_WM_SPECIAL_SOURCE" val="bdnull"/>
</p:tagLst>
</file>

<file path=ppt/tags/tag399.xml><?xml version="1.0" encoding="utf-8"?>
<p:tagLst xmlns:p="http://schemas.openxmlformats.org/presentationml/2006/main">
  <p:tag name="KSO_WM_SLIDE_ID" val="custom20202694_9"/>
  <p:tag name="KSO_WM_TEMPLATE_SUBCATEGORY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269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  <p:tag name="KSO_WM_SPECIAL_SOURCE" val="bdnull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4_13*a*1"/>
  <p:tag name="KSO_WM_TEMPLATE_CATEGORY" val="custom"/>
  <p:tag name="KSO_WM_TEMPLATE_INDEX" val="2020269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UNIT_ISNUMDGMTITLE" val="0"/>
</p:tagLst>
</file>

<file path=ppt/tags/tag401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8191*3974*0*0"/>
</p:tagLst>
</file>

<file path=ppt/tags/tag402.xml><?xml version="1.0" encoding="utf-8"?>
<p:tagLst xmlns:p="http://schemas.openxmlformats.org/presentationml/2006/main">
  <p:tag name="KSO_WM_SLIDE_ID" val="custom20202694_13"/>
  <p:tag name="KSO_WM_TEMPLATE_SUBCATEGORY" val="0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2694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  <p:tag name="KSO_WM_TEMPLATE_MASTER_TYPE" val="1"/>
  <p:tag name="KSO_WM_TEMPLATE_COLOR_TYPE" val="1"/>
  <p:tag name="KSO_WM_SPECIAL_SOURCE" val="bdnull"/>
</p:tagLst>
</file>

<file path=ppt/tags/tag403.xml><?xml version="1.0" encoding="utf-8"?>
<p:tagLst xmlns:p="http://schemas.openxmlformats.org/presentationml/2006/main">
  <p:tag name="KSO_WM_SLIDE_ID" val="custom20202694_10"/>
  <p:tag name="KSO_WM_TEMPLATE_SUBCATEGORY" val="0"/>
  <p:tag name="KSO_WM_SLIDE_ITEM_CNT" val="0"/>
  <p:tag name="KSO_WM_SLIDE_INDEX" val="10"/>
  <p:tag name="KSO_WM_TAG_VERSION" val="1.0"/>
  <p:tag name="KSO_WM_BEAUTIFY_FLAG" val="#wm#"/>
  <p:tag name="KSO_WM_TEMPLATE_CATEGORY" val="custom"/>
  <p:tag name="KSO_WM_TEMPLATE_INDEX" val="20202694"/>
  <p:tag name="KSO_WM_SLIDE_TYPE" val="text"/>
  <p:tag name="KSO_WM_SLIDE_SUBTYPE" val="picTxt"/>
  <p:tag name="KSO_WM_SLIDE_SIZE" val="866*400"/>
  <p:tag name="KSO_WM_SLIDE_POSITION" val="45*60"/>
  <p:tag name="KSO_WM_SLIDE_LAYOUT" val="a_d_f"/>
  <p:tag name="KSO_WM_SLIDE_LAYOUT_CNT" val="1_1_1"/>
  <p:tag name="KSO_WM_TEMPLATE_MASTER_TYPE" val="1"/>
  <p:tag name="KSO_WM_TEMPLATE_COLOR_TYPE" val="1"/>
  <p:tag name="KSO_WM_SPECIAL_SOURCE" val="bdnull"/>
</p:tagLst>
</file>

<file path=ppt/tags/tag404.xml><?xml version="1.0" encoding="utf-8"?>
<p:tagLst xmlns:p="http://schemas.openxmlformats.org/presentationml/2006/main">
  <p:tag name="KSO_WM_SLIDE_ID" val="custom20202694_11"/>
  <p:tag name="KSO_WM_TEMPLATE_SUBCATEGORY" val="0"/>
  <p:tag name="KSO_WM_SLIDE_ITEM_CNT" val="0"/>
  <p:tag name="KSO_WM_SLIDE_INDEX" val="11"/>
  <p:tag name="KSO_WM_TAG_VERSION" val="1.0"/>
  <p:tag name="KSO_WM_BEAUTIFY_FLAG" val="#wm#"/>
  <p:tag name="KSO_WM_TEMPLATE_CATEGORY" val="custom"/>
  <p:tag name="KSO_WM_TEMPLATE_INDEX" val="20202694"/>
  <p:tag name="KSO_WM_SLIDE_TYPE" val="text"/>
  <p:tag name="KSO_WM_SLIDE_SUBTYPE" val="picTxt"/>
  <p:tag name="KSO_WM_SLIDE_SIZE" val="864*429"/>
  <p:tag name="KSO_WM_SLIDE_POSITION" val="48*61"/>
  <p:tag name="KSO_WM_SLIDE_LAYOUT" val="a_d_f"/>
  <p:tag name="KSO_WM_SLIDE_LAYOUT_CNT" val="1_1_1"/>
  <p:tag name="KSO_WM_TEMPLATE_MASTER_TYPE" val="1"/>
  <p:tag name="KSO_WM_TEMPLATE_COLOR_TYPE" val="1"/>
  <p:tag name="KSO_WM_SPECIAL_SOURCE" val="bdnull"/>
</p:tagLst>
</file>

<file path=ppt/tags/tag405.xml><?xml version="1.0" encoding="utf-8"?>
<p:tagLst xmlns:p="http://schemas.openxmlformats.org/presentationml/2006/main">
  <p:tag name="KSO_WM_SLIDE_ID" val="custom20202694_12"/>
  <p:tag name="KSO_WM_TEMPLATE_SUBCATEGORY" val="0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2694"/>
  <p:tag name="KSO_WM_SLIDE_LAYOUT" val="a_d_f"/>
  <p:tag name="KSO_WM_SLIDE_LAYOUT_CNT" val="1_1_1"/>
  <p:tag name="KSO_WM_SLIDE_TYPE" val="text"/>
  <p:tag name="KSO_WM_SLIDE_SUBTYPE" val="picTxt"/>
  <p:tag name="KSO_WM_SLIDE_SIZE" val="866*434"/>
  <p:tag name="KSO_WM_SLIDE_POSITION" val="46*52"/>
  <p:tag name="KSO_WM_TEMPLATE_MASTER_TYPE" val="1"/>
  <p:tag name="KSO_WM_TEMPLATE_COLOR_TYPE" val="1"/>
  <p:tag name="KSO_WM_SPECIAL_SOURCE" val="bdnull"/>
</p:tagLst>
</file>

<file path=ppt/tags/tag406.xml><?xml version="1.0" encoding="utf-8"?>
<p:tagLst xmlns:p="http://schemas.openxmlformats.org/presentationml/2006/main">
  <p:tag name="KSO_WM_SLIDE_ID" val="custom20202694_10"/>
  <p:tag name="KSO_WM_TEMPLATE_SUBCATEGORY" val="0"/>
  <p:tag name="KSO_WM_SLIDE_ITEM_CNT" val="0"/>
  <p:tag name="KSO_WM_SLIDE_INDEX" val="10"/>
  <p:tag name="KSO_WM_TAG_VERSION" val="1.0"/>
  <p:tag name="KSO_WM_BEAUTIFY_FLAG" val="#wm#"/>
  <p:tag name="KSO_WM_TEMPLATE_CATEGORY" val="custom"/>
  <p:tag name="KSO_WM_TEMPLATE_INDEX" val="20202694"/>
  <p:tag name="KSO_WM_SLIDE_TYPE" val="text"/>
  <p:tag name="KSO_WM_SLIDE_SUBTYPE" val="picTxt"/>
  <p:tag name="KSO_WM_SLIDE_SIZE" val="866*400"/>
  <p:tag name="KSO_WM_SLIDE_POSITION" val="45*60"/>
  <p:tag name="KSO_WM_SLIDE_LAYOUT" val="a_d_f"/>
  <p:tag name="KSO_WM_SLIDE_LAYOUT_CNT" val="1_1_1"/>
  <p:tag name="KSO_WM_TEMPLATE_MASTER_TYPE" val="1"/>
  <p:tag name="KSO_WM_TEMPLATE_COLOR_TYPE" val="1"/>
  <p:tag name="KSO_WM_SPECIAL_SOURCE" val="bdnull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4_14*a*1"/>
  <p:tag name="KSO_WM_TEMPLATE_CATEGORY" val="custom"/>
  <p:tag name="KSO_WM_TEMPLATE_INDEX" val="2020269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408.xml><?xml version="1.0" encoding="utf-8"?>
<p:tagLst xmlns:p="http://schemas.openxmlformats.org/presentationml/2006/main">
  <p:tag name="KSO_WM_SLIDE_ID" val="custom20202694_14"/>
  <p:tag name="KSO_WM_TEMPLATE_SUBCATEGORY" val="0"/>
  <p:tag name="KSO_WM_SLIDE_ITEM_CNT" val="0"/>
  <p:tag name="KSO_WM_SLIDE_INDEX" val="14"/>
  <p:tag name="KSO_WM_TAG_VERSION" val="1.0"/>
  <p:tag name="KSO_WM_BEAUTIFY_FLAG" val="#wm#"/>
  <p:tag name="KSO_WM_TEMPLATE_CATEGORY" val="custom"/>
  <p:tag name="KSO_WM_TEMPLATE_INDEX" val="20202694"/>
  <p:tag name="KSO_WM_SLIDE_TYPE" val="text"/>
  <p:tag name="KSO_WM_SLIDE_SUBTYPE" val="pureTxt"/>
  <p:tag name="KSO_WM_SLIDE_SIZE" val="720*329"/>
  <p:tag name="KSO_WM_SLIDE_POSITION" val="119*105"/>
  <p:tag name="KSO_WM_SLIDE_LAYOUT" val="a_f"/>
  <p:tag name="KSO_WM_SLIDE_LAYOUT_CNT" val="1_1"/>
  <p:tag name="KSO_WM_TEMPLATE_MASTER_TYPE" val="1"/>
  <p:tag name="KSO_WM_TEMPLATE_COLOR_TYPE" val="1"/>
  <p:tag name="KSO_WM_SPECIAL_SOURCE" val="bdnull"/>
</p:tagLst>
</file>

<file path=ppt/tags/tag409.xml><?xml version="1.0" encoding="utf-8"?>
<p:tagLst xmlns:p="http://schemas.openxmlformats.org/presentationml/2006/main">
  <p:tag name="KSO_DOCER_TEMPLATE_OPEN_ONCE_MARK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06">
      <a:dk1>
        <a:srgbClr val="000000"/>
      </a:dk1>
      <a:lt1>
        <a:srgbClr val="FFFFFF"/>
      </a:lt1>
      <a:dk2>
        <a:srgbClr val="FFECC2"/>
      </a:dk2>
      <a:lt2>
        <a:srgbClr val="FEF6E1"/>
      </a:lt2>
      <a:accent1>
        <a:srgbClr val="F4D356"/>
      </a:accent1>
      <a:accent2>
        <a:srgbClr val="D4CD5B"/>
      </a:accent2>
      <a:accent3>
        <a:srgbClr val="B3C75D"/>
      </a:accent3>
      <a:accent4>
        <a:srgbClr val="8DBA5B"/>
      </a:accent4>
      <a:accent5>
        <a:srgbClr val="6EB85F"/>
      </a:accent5>
      <a:accent6>
        <a:srgbClr val="4BB06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06">
      <a:dk1>
        <a:srgbClr val="000000"/>
      </a:dk1>
      <a:lt1>
        <a:srgbClr val="FFFFFF"/>
      </a:lt1>
      <a:dk2>
        <a:srgbClr val="FFECC2"/>
      </a:dk2>
      <a:lt2>
        <a:srgbClr val="FEF6E1"/>
      </a:lt2>
      <a:accent1>
        <a:srgbClr val="F4D356"/>
      </a:accent1>
      <a:accent2>
        <a:srgbClr val="D4CD5B"/>
      </a:accent2>
      <a:accent3>
        <a:srgbClr val="B3C75D"/>
      </a:accent3>
      <a:accent4>
        <a:srgbClr val="8DBA5B"/>
      </a:accent4>
      <a:accent5>
        <a:srgbClr val="6EB85F"/>
      </a:accent5>
      <a:accent6>
        <a:srgbClr val="4BB06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06">
    <a:dk1>
      <a:srgbClr val="000000"/>
    </a:dk1>
    <a:lt1>
      <a:srgbClr val="FFFFFF"/>
    </a:lt1>
    <a:dk2>
      <a:srgbClr val="FFECC2"/>
    </a:dk2>
    <a:lt2>
      <a:srgbClr val="FEF6E1"/>
    </a:lt2>
    <a:accent1>
      <a:srgbClr val="F4D356"/>
    </a:accent1>
    <a:accent2>
      <a:srgbClr val="D4CD5B"/>
    </a:accent2>
    <a:accent3>
      <a:srgbClr val="B3C75D"/>
    </a:accent3>
    <a:accent4>
      <a:srgbClr val="8DBA5B"/>
    </a:accent4>
    <a:accent5>
      <a:srgbClr val="6EB85F"/>
    </a:accent5>
    <a:accent6>
      <a:srgbClr val="4BB061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自定义 106">
    <a:dk1>
      <a:srgbClr val="000000"/>
    </a:dk1>
    <a:lt1>
      <a:srgbClr val="FFFFFF"/>
    </a:lt1>
    <a:dk2>
      <a:srgbClr val="FFECC2"/>
    </a:dk2>
    <a:lt2>
      <a:srgbClr val="FEF6E1"/>
    </a:lt2>
    <a:accent1>
      <a:srgbClr val="F4D356"/>
    </a:accent1>
    <a:accent2>
      <a:srgbClr val="D4CD5B"/>
    </a:accent2>
    <a:accent3>
      <a:srgbClr val="B3C75D"/>
    </a:accent3>
    <a:accent4>
      <a:srgbClr val="8DBA5B"/>
    </a:accent4>
    <a:accent5>
      <a:srgbClr val="6EB85F"/>
    </a:accent5>
    <a:accent6>
      <a:srgbClr val="4BB061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自定义 106">
    <a:dk1>
      <a:srgbClr val="000000"/>
    </a:dk1>
    <a:lt1>
      <a:srgbClr val="FFFFFF"/>
    </a:lt1>
    <a:dk2>
      <a:srgbClr val="FFECC2"/>
    </a:dk2>
    <a:lt2>
      <a:srgbClr val="FEF6E1"/>
    </a:lt2>
    <a:accent1>
      <a:srgbClr val="F4D356"/>
    </a:accent1>
    <a:accent2>
      <a:srgbClr val="D4CD5B"/>
    </a:accent2>
    <a:accent3>
      <a:srgbClr val="B3C75D"/>
    </a:accent3>
    <a:accent4>
      <a:srgbClr val="8DBA5B"/>
    </a:accent4>
    <a:accent5>
      <a:srgbClr val="6EB85F"/>
    </a:accent5>
    <a:accent6>
      <a:srgbClr val="4BB061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自定义 106">
    <a:dk1>
      <a:srgbClr val="000000"/>
    </a:dk1>
    <a:lt1>
      <a:srgbClr val="FFFFFF"/>
    </a:lt1>
    <a:dk2>
      <a:srgbClr val="FFECC2"/>
    </a:dk2>
    <a:lt2>
      <a:srgbClr val="FEF6E1"/>
    </a:lt2>
    <a:accent1>
      <a:srgbClr val="F4D356"/>
    </a:accent1>
    <a:accent2>
      <a:srgbClr val="D4CD5B"/>
    </a:accent2>
    <a:accent3>
      <a:srgbClr val="B3C75D"/>
    </a:accent3>
    <a:accent4>
      <a:srgbClr val="8DBA5B"/>
    </a:accent4>
    <a:accent5>
      <a:srgbClr val="6EB85F"/>
    </a:accent5>
    <a:accent6>
      <a:srgbClr val="4BB061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自定义 106">
    <a:dk1>
      <a:srgbClr val="000000"/>
    </a:dk1>
    <a:lt1>
      <a:srgbClr val="FFFFFF"/>
    </a:lt1>
    <a:dk2>
      <a:srgbClr val="FFECC2"/>
    </a:dk2>
    <a:lt2>
      <a:srgbClr val="FEF6E1"/>
    </a:lt2>
    <a:accent1>
      <a:srgbClr val="F4D356"/>
    </a:accent1>
    <a:accent2>
      <a:srgbClr val="D4CD5B"/>
    </a:accent2>
    <a:accent3>
      <a:srgbClr val="B3C75D"/>
    </a:accent3>
    <a:accent4>
      <a:srgbClr val="8DBA5B"/>
    </a:accent4>
    <a:accent5>
      <a:srgbClr val="6EB85F"/>
    </a:accent5>
    <a:accent6>
      <a:srgbClr val="4BB061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自定义 106">
    <a:dk1>
      <a:srgbClr val="000000"/>
    </a:dk1>
    <a:lt1>
      <a:srgbClr val="FFFFFF"/>
    </a:lt1>
    <a:dk2>
      <a:srgbClr val="FFECC2"/>
    </a:dk2>
    <a:lt2>
      <a:srgbClr val="FEF6E1"/>
    </a:lt2>
    <a:accent1>
      <a:srgbClr val="F4D356"/>
    </a:accent1>
    <a:accent2>
      <a:srgbClr val="D4CD5B"/>
    </a:accent2>
    <a:accent3>
      <a:srgbClr val="B3C75D"/>
    </a:accent3>
    <a:accent4>
      <a:srgbClr val="8DBA5B"/>
    </a:accent4>
    <a:accent5>
      <a:srgbClr val="6EB85F"/>
    </a:accent5>
    <a:accent6>
      <a:srgbClr val="4BB061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自定义 106">
    <a:dk1>
      <a:srgbClr val="000000"/>
    </a:dk1>
    <a:lt1>
      <a:srgbClr val="FFFFFF"/>
    </a:lt1>
    <a:dk2>
      <a:srgbClr val="FFECC2"/>
    </a:dk2>
    <a:lt2>
      <a:srgbClr val="FEF6E1"/>
    </a:lt2>
    <a:accent1>
      <a:srgbClr val="F4D356"/>
    </a:accent1>
    <a:accent2>
      <a:srgbClr val="D4CD5B"/>
    </a:accent2>
    <a:accent3>
      <a:srgbClr val="B3C75D"/>
    </a:accent3>
    <a:accent4>
      <a:srgbClr val="8DBA5B"/>
    </a:accent4>
    <a:accent5>
      <a:srgbClr val="6EB85F"/>
    </a:accent5>
    <a:accent6>
      <a:srgbClr val="4BB061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自定义 106">
    <a:dk1>
      <a:srgbClr val="000000"/>
    </a:dk1>
    <a:lt1>
      <a:srgbClr val="FFFFFF"/>
    </a:lt1>
    <a:dk2>
      <a:srgbClr val="FFECC2"/>
    </a:dk2>
    <a:lt2>
      <a:srgbClr val="FEF6E1"/>
    </a:lt2>
    <a:accent1>
      <a:srgbClr val="F4D356"/>
    </a:accent1>
    <a:accent2>
      <a:srgbClr val="D4CD5B"/>
    </a:accent2>
    <a:accent3>
      <a:srgbClr val="B3C75D"/>
    </a:accent3>
    <a:accent4>
      <a:srgbClr val="8DBA5B"/>
    </a:accent4>
    <a:accent5>
      <a:srgbClr val="6EB85F"/>
    </a:accent5>
    <a:accent6>
      <a:srgbClr val="4BB061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自定义 106">
    <a:dk1>
      <a:srgbClr val="000000"/>
    </a:dk1>
    <a:lt1>
      <a:srgbClr val="FFFFFF"/>
    </a:lt1>
    <a:dk2>
      <a:srgbClr val="FFECC2"/>
    </a:dk2>
    <a:lt2>
      <a:srgbClr val="FEF6E1"/>
    </a:lt2>
    <a:accent1>
      <a:srgbClr val="F4D356"/>
    </a:accent1>
    <a:accent2>
      <a:srgbClr val="D4CD5B"/>
    </a:accent2>
    <a:accent3>
      <a:srgbClr val="B3C75D"/>
    </a:accent3>
    <a:accent4>
      <a:srgbClr val="8DBA5B"/>
    </a:accent4>
    <a:accent5>
      <a:srgbClr val="6EB85F"/>
    </a:accent5>
    <a:accent6>
      <a:srgbClr val="4BB061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WPS 演示</Application>
  <PresentationFormat>宽屏</PresentationFormat>
  <Paragraphs>53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微软雅黑</vt:lpstr>
      <vt:lpstr>幼圆</vt:lpstr>
      <vt:lpstr>汉仪乐喵体W</vt:lpstr>
      <vt:lpstr>汉仪粗黑简</vt:lpstr>
      <vt:lpstr>汉仪铸字招牌黑简</vt:lpstr>
      <vt:lpstr>黑体</vt:lpstr>
      <vt:lpstr>Arial Unicode MS</vt:lpstr>
      <vt:lpstr>Calibri</vt:lpstr>
      <vt:lpstr>Office 主题​​</vt:lpstr>
      <vt:lpstr>1_Office 主题​​</vt:lpstr>
      <vt:lpstr>2_Office 主题​​</vt:lpstr>
      <vt:lpstr>有趣科普</vt:lpstr>
      <vt:lpstr>PowerPoint 演示文稿</vt:lpstr>
      <vt:lpstr>PowerPoint 演示文稿</vt:lpstr>
      <vt:lpstr>PowerPoint 演示文稿</vt:lpstr>
      <vt:lpstr>PowerPoint 演示文稿</vt:lpstr>
      <vt:lpstr>Look 实验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今天你洗头了吗</cp:lastModifiedBy>
  <cp:revision>185</cp:revision>
  <dcterms:created xsi:type="dcterms:W3CDTF">2019-06-19T02:08:00Z</dcterms:created>
  <dcterms:modified xsi:type="dcterms:W3CDTF">2022-04-15T08:31:31Z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99EF455A199B41FEAE0020415E3855BC</vt:lpwstr>
  </property>
</Properties>
</file>