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3" r:id="rId5"/>
    <p:sldId id="264" r:id="rId6"/>
    <p:sldId id="265" r:id="rId7"/>
    <p:sldId id="279" r:id="rId8"/>
    <p:sldId id="280" r:id="rId9"/>
    <p:sldId id="267" r:id="rId10"/>
    <p:sldId id="268" r:id="rId11"/>
    <p:sldId id="269" r:id="rId12"/>
    <p:sldId id="275" r:id="rId13"/>
    <p:sldId id="270" r:id="rId14"/>
    <p:sldId id="281" r:id="rId15"/>
    <p:sldId id="282" r:id="rId16"/>
    <p:sldId id="292" r:id="rId17"/>
    <p:sldId id="293" r:id="rId18"/>
    <p:sldId id="271" r:id="rId19"/>
    <p:sldId id="272" r:id="rId20"/>
    <p:sldId id="283" r:id="rId21"/>
    <p:sldId id="294" r:id="rId22"/>
    <p:sldId id="27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00000"/>
    <a:srgbClr val="1E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tags" Target="../tags/tag45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svg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2" Type="http://schemas.openxmlformats.org/officeDocument/2006/relationships/slideLayout" Target="../slideLayouts/slideLayout1.xml"/><Relationship Id="rId31" Type="http://schemas.openxmlformats.org/officeDocument/2006/relationships/tags" Target="../tags/tag42.xml"/><Relationship Id="rId30" Type="http://schemas.openxmlformats.org/officeDocument/2006/relationships/tags" Target="../tags/tag41.xml"/><Relationship Id="rId3" Type="http://schemas.openxmlformats.org/officeDocument/2006/relationships/tags" Target="../tags/tag14.xml"/><Relationship Id="rId29" Type="http://schemas.openxmlformats.org/officeDocument/2006/relationships/tags" Target="../tags/tag40.xml"/><Relationship Id="rId28" Type="http://schemas.openxmlformats.org/officeDocument/2006/relationships/tags" Target="../tags/tag39.xml"/><Relationship Id="rId27" Type="http://schemas.openxmlformats.org/officeDocument/2006/relationships/tags" Target="../tags/tag38.xml"/><Relationship Id="rId26" Type="http://schemas.openxmlformats.org/officeDocument/2006/relationships/tags" Target="../tags/tag37.xml"/><Relationship Id="rId25" Type="http://schemas.openxmlformats.org/officeDocument/2006/relationships/tags" Target="../tags/tag36.xml"/><Relationship Id="rId24" Type="http://schemas.openxmlformats.org/officeDocument/2006/relationships/tags" Target="../tags/tag35.xml"/><Relationship Id="rId23" Type="http://schemas.openxmlformats.org/officeDocument/2006/relationships/tags" Target="../tags/tag34.xml"/><Relationship Id="rId22" Type="http://schemas.openxmlformats.org/officeDocument/2006/relationships/tags" Target="../tags/tag33.xml"/><Relationship Id="rId21" Type="http://schemas.openxmlformats.org/officeDocument/2006/relationships/tags" Target="../tags/tag32.xml"/><Relationship Id="rId20" Type="http://schemas.openxmlformats.org/officeDocument/2006/relationships/tags" Target="../tags/tag31.xml"/><Relationship Id="rId2" Type="http://schemas.openxmlformats.org/officeDocument/2006/relationships/tags" Target="../tags/tag13.xml"/><Relationship Id="rId19" Type="http://schemas.openxmlformats.org/officeDocument/2006/relationships/tags" Target="../tags/tag30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44.xml"/><Relationship Id="rId3" Type="http://schemas.openxmlformats.org/officeDocument/2006/relationships/image" Target="../media/image4.png"/><Relationship Id="rId2" Type="http://schemas.openxmlformats.org/officeDocument/2006/relationships/tags" Target="../tags/tag43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3626839" y="2540114"/>
            <a:ext cx="10360609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600" b="1" spc="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患上</a:t>
            </a:r>
            <a:r>
              <a:rPr lang="en-US" altLang="zh-CN" sz="6600" b="1" spc="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梅毒</a:t>
            </a:r>
            <a:r>
              <a:rPr lang="zh-CN" altLang="en-US" sz="6600" b="1" spc="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了？</a:t>
            </a:r>
            <a:endParaRPr lang="zh-CN" altLang="en-US" sz="6600" b="1" spc="2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31300" y="6391910"/>
            <a:ext cx="2980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</a:t>
            </a:r>
            <a:r>
              <a:rPr lang="zh-CN" altLang="en-US" sz="2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级生科五班：周亚辉</a:t>
            </a:r>
            <a:endParaRPr lang="zh-CN" altLang="en-US" sz="20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33055" y="807720"/>
            <a:ext cx="1198245" cy="512762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6600" b="1" spc="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</a:rPr>
              <a:t>真的</a:t>
            </a:r>
            <a:r>
              <a:rPr lang="en-US" altLang="zh-CN" sz="6600" b="1" spc="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</a:rPr>
              <a:t>    事吗</a:t>
            </a:r>
            <a:endParaRPr lang="en-US" altLang="zh-CN" sz="6600" b="1" spc="2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10287" y="247043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第三个阶段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)@ELJZ__SVKT[19{07B]UG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5" y="1760220"/>
            <a:ext cx="4057650" cy="3162300"/>
          </a:xfrm>
          <a:prstGeom prst="rect">
            <a:avLst/>
          </a:prstGeom>
        </p:spPr>
      </p:pic>
      <p:pic>
        <p:nvPicPr>
          <p:cNvPr id="3" name="图片 2" descr="YRR[]7VX)ES_W_D90YSZWA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20" y="1695450"/>
            <a:ext cx="5121910" cy="322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3"/>
          <p:cNvSpPr/>
          <p:nvPr/>
        </p:nvSpPr>
        <p:spPr>
          <a:xfrm>
            <a:off x="-862309" y="693285"/>
            <a:ext cx="8006992" cy="8043603"/>
          </a:xfrm>
          <a:prstGeom prst="ellipse">
            <a:avLst/>
          </a:prstGeom>
          <a:solidFill>
            <a:srgbClr val="E4BB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7" name="Oval 2"/>
          <p:cNvSpPr/>
          <p:nvPr/>
        </p:nvSpPr>
        <p:spPr>
          <a:xfrm>
            <a:off x="285382" y="1859282"/>
            <a:ext cx="5711612" cy="5711612"/>
          </a:xfrm>
          <a:prstGeom prst="ellipse">
            <a:avLst/>
          </a:prstGeom>
          <a:solidFill>
            <a:srgbClr val="E4BB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680" y="4173489"/>
            <a:ext cx="52010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olidFill>
                  <a:schemeClr val="bg1"/>
                </a:solidFill>
                <a:cs typeface="+mn-ea"/>
                <a:sym typeface="+mn-lt"/>
              </a:rPr>
              <a:t>致病机理</a:t>
            </a:r>
            <a:endParaRPr lang="zh-CN" altLang="en-US" sz="44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致病机理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DEB3`FWZOVAIZ@~C1PCLXJ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1584960"/>
            <a:ext cx="4226560" cy="3221990"/>
          </a:xfrm>
          <a:prstGeom prst="rect">
            <a:avLst/>
          </a:prstGeom>
        </p:spPr>
      </p:pic>
      <p:pic>
        <p:nvPicPr>
          <p:cNvPr id="11" name="图片 10" descr="BGHEIVY`6[]~31X[A{O[BU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945" y="1584960"/>
            <a:ext cx="4815840" cy="325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47043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致病机理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%JHERHA{6%%K)~_052UDQR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20" y="1096010"/>
            <a:ext cx="6841490" cy="4989195"/>
          </a:xfrm>
          <a:prstGeom prst="rect">
            <a:avLst/>
          </a:prstGeom>
        </p:spPr>
      </p:pic>
      <p:sp>
        <p:nvSpPr>
          <p:cNvPr id="8" name="线形标注 2 7"/>
          <p:cNvSpPr/>
          <p:nvPr/>
        </p:nvSpPr>
        <p:spPr>
          <a:xfrm>
            <a:off x="9330690" y="2958465"/>
            <a:ext cx="1903095" cy="724535"/>
          </a:xfrm>
          <a:prstGeom prst="borderCallout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331325" y="3017520"/>
            <a:ext cx="1902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 b="1"/>
              <a:t>粘多糖</a:t>
            </a:r>
            <a:endParaRPr lang="zh-CN" altLang="en-US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致病机理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NUAX1W~F(8VRWJL1FWZ9N$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08275" y="1178560"/>
            <a:ext cx="5957570" cy="482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47043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致病机理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%JHERHA{6%%K)~_052UDQR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1920875"/>
            <a:ext cx="4210685" cy="307086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H="1">
            <a:off x="1399540" y="3983355"/>
            <a:ext cx="694690" cy="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22630" y="3844290"/>
            <a:ext cx="676910" cy="28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6420" y="3803015"/>
            <a:ext cx="989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粘多糖</a:t>
            </a:r>
            <a:endParaRPr lang="zh-CN" altLang="en-US"/>
          </a:p>
        </p:txBody>
      </p:sp>
      <p:pic>
        <p:nvPicPr>
          <p:cNvPr id="12" name="图片 11" descr="FLSU3]E0]%8QD@7C))(D)K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95" y="1910080"/>
            <a:ext cx="4165600" cy="308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致病机理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L}A]CBTZ8XBENN07UCUU}Z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65" y="1548765"/>
            <a:ext cx="5153025" cy="40671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6581140" y="4144010"/>
            <a:ext cx="2216785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935085" y="3987165"/>
            <a:ext cx="1255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溃疡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3"/>
          <p:cNvSpPr/>
          <p:nvPr/>
        </p:nvSpPr>
        <p:spPr>
          <a:xfrm>
            <a:off x="-862309" y="693285"/>
            <a:ext cx="8006992" cy="8043603"/>
          </a:xfrm>
          <a:prstGeom prst="ellipse">
            <a:avLst/>
          </a:prstGeom>
          <a:solidFill>
            <a:srgbClr val="E4BB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7" name="Oval 2"/>
          <p:cNvSpPr/>
          <p:nvPr/>
        </p:nvSpPr>
        <p:spPr>
          <a:xfrm>
            <a:off x="285382" y="1859282"/>
            <a:ext cx="5711612" cy="5711612"/>
          </a:xfrm>
          <a:prstGeom prst="ellipse">
            <a:avLst/>
          </a:prstGeom>
          <a:solidFill>
            <a:srgbClr val="E4BB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680" y="4173489"/>
            <a:ext cx="52010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olidFill>
                  <a:schemeClr val="bg1"/>
                </a:solidFill>
                <a:cs typeface="+mn-ea"/>
                <a:sym typeface="+mn-lt"/>
              </a:rPr>
              <a:t>怎么做</a:t>
            </a:r>
            <a:endParaRPr lang="zh-CN" altLang="en-US" sz="44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031547" y="37213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预防为主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7317105" y="1478280"/>
            <a:ext cx="4073525" cy="4445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1404620" y="1478280"/>
            <a:ext cx="4286250" cy="437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031547" y="37213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医院治疗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1412875" y="1689100"/>
            <a:ext cx="4851400" cy="347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7175500" y="1689100"/>
            <a:ext cx="3985260" cy="3479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3"/>
          <p:cNvSpPr/>
          <p:nvPr/>
        </p:nvSpPr>
        <p:spPr>
          <a:xfrm>
            <a:off x="-862309" y="693285"/>
            <a:ext cx="8006992" cy="8043603"/>
          </a:xfrm>
          <a:prstGeom prst="ellipse">
            <a:avLst/>
          </a:prstGeom>
          <a:solidFill>
            <a:srgbClr val="E4BB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7" name="Oval 2"/>
          <p:cNvSpPr/>
          <p:nvPr/>
        </p:nvSpPr>
        <p:spPr>
          <a:xfrm>
            <a:off x="285382" y="1859282"/>
            <a:ext cx="5711612" cy="5711612"/>
          </a:xfrm>
          <a:prstGeom prst="ellipse">
            <a:avLst/>
          </a:prstGeom>
          <a:solidFill>
            <a:srgbClr val="E4BB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680" y="4173489"/>
            <a:ext cx="5201015" cy="76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cs typeface="+mn-ea"/>
                <a:sym typeface="+mn-lt"/>
              </a:rPr>
              <a:t>梅毒真相</a:t>
            </a:r>
            <a:endParaRPr lang="en-US" altLang="zh-CN" sz="44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727700" y="1517650"/>
            <a:ext cx="3472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</a:t>
            </a:r>
            <a:r>
              <a:rPr lang="zh-CN" altLang="en-US" sz="32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硬下疳</a:t>
            </a:r>
            <a:endParaRPr lang="zh-CN" altLang="en-US" sz="32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73190" y="3637915"/>
            <a:ext cx="2540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神经性梅毒</a:t>
            </a:r>
            <a:endParaRPr lang="zh-CN" altLang="en-US" sz="3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93365" y="3256280"/>
            <a:ext cx="350202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梅毒疹</a:t>
            </a:r>
            <a:endParaRPr lang="zh-CN" altLang="en-US" sz="400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文本框 9" descr="7b0a2020202022776f7264617274223a20227b5c2269645c223a32353030303537322c5c227469645c223a31333437387d220a7d0a"/>
          <p:cNvSpPr txBox="1"/>
          <p:nvPr/>
        </p:nvSpPr>
        <p:spPr>
          <a:xfrm>
            <a:off x="2683510" y="1517650"/>
            <a:ext cx="421767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>
                <a:rot lat="20400000" lon="0" rev="0"/>
              </a:camera>
              <a:lightRig rig="threePt" dir="t"/>
            </a:scene3d>
            <a:sp3d extrusionH="29497" contourW="1475">
              <a:extrusionClr>
                <a:srgbClr val="D28F00"/>
              </a:extrusionClr>
              <a:contourClr>
                <a:srgbClr val="545454"/>
              </a:contourClr>
            </a:sp3d>
          </a:bodyPr>
          <a:p>
            <a:r>
              <a:rPr lang="zh-CN" altLang="en-US" sz="6000" b="1">
                <a:ln w="3318">
                  <a:solidFill>
                    <a:srgbClr val="5A5959"/>
                  </a:solidFill>
                </a:ln>
                <a:solidFill>
                  <a:srgbClr val="FEFCF4"/>
                </a:solidFill>
                <a:effectLst/>
                <a:latin typeface="汉仪力量黑简" charset="0"/>
                <a:ea typeface="汉仪力量黑简" charset="0"/>
              </a:rPr>
              <a:t>偏见</a:t>
            </a:r>
            <a:endParaRPr lang="zh-CN" altLang="en-US" sz="6000" b="1">
              <a:ln w="3318">
                <a:solidFill>
                  <a:srgbClr val="5A5959"/>
                </a:solidFill>
              </a:ln>
              <a:solidFill>
                <a:srgbClr val="FEFCF4"/>
              </a:solidFill>
              <a:effectLst/>
              <a:latin typeface="汉仪力量黑简" charset="0"/>
              <a:ea typeface="汉仪力量黑简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32655" y="2526030"/>
            <a:ext cx="494347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6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梅毒</a:t>
            </a:r>
            <a:endParaRPr lang="zh-CN" altLang="en-US" sz="60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文本框 10" descr="7b0a2020202022776f7264617274223a20227b5c2269645c223a32353030303535372c5c227469645c223a31333437387d220a7d0a"/>
          <p:cNvSpPr txBox="1"/>
          <p:nvPr/>
        </p:nvSpPr>
        <p:spPr>
          <a:xfrm>
            <a:off x="2406015" y="1575435"/>
            <a:ext cx="7380605" cy="2646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汉仪雅酷黑W" charset="0"/>
                <a:ea typeface="汉仪雅酷黑W" charset="0"/>
              </a:rPr>
              <a:t>根治的</a:t>
            </a:r>
            <a:endParaRPr lang="zh-CN" altLang="en-US" sz="1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汉仪雅酷黑W" charset="0"/>
              <a:ea typeface="汉仪雅酷黑W" charset="0"/>
            </a:endParaRPr>
          </a:p>
        </p:txBody>
      </p:sp>
      <p:pic>
        <p:nvPicPr>
          <p:cNvPr id="2" name="图片 1" descr="32303038313137363b32303131373430343bb0aed0c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105" y="0"/>
            <a:ext cx="9679940" cy="70465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89655" y="2212975"/>
            <a:ext cx="5177790" cy="1861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15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梅事的</a:t>
            </a:r>
            <a:endParaRPr lang="zh-CN" altLang="en-US" sz="115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7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62618" y="2280123"/>
            <a:ext cx="38667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spc="3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Thanks</a:t>
            </a:r>
            <a:endParaRPr lang="zh-CN" altLang="en-US" sz="8000" spc="3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梅毒真相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45500" y="2032000"/>
            <a:ext cx="2794000" cy="3429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8" name="New shape"/>
          <p:cNvSpPr/>
          <p:nvPr/>
        </p:nvSpPr>
        <p:spPr>
          <a:xfrm>
            <a:off x="1143000" y="2032000"/>
            <a:ext cx="6731000" cy="3302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l">
              <a:lnSpc>
                <a:spcPct val="150000"/>
              </a:lnSpc>
            </a:pPr>
            <a:r>
              <a:rPr dirty="0">
                <a:solidFill>
                  <a:srgbClr val="000000"/>
                </a:solidFill>
                <a:latin typeface="微软雅黑" panose="020B0503020204020204" charset="-122"/>
              </a:rPr>
              <a:t>1906年，科学家终于发现了梅毒的致病元凶：梅毒螺旋体
</a:t>
            </a:r>
            <a:r>
              <a:rPr dirty="0" err="1">
                <a:solidFill>
                  <a:srgbClr val="000000"/>
                </a:solidFill>
                <a:latin typeface="微软雅黑" panose="020B0503020204020204" charset="-122"/>
              </a:rPr>
              <a:t>梅毒（syphilis）是由梅毒螺旋体（treponema</a:t>
            </a:r>
            <a:r>
              <a:rPr dirty="0">
                <a:solidFill>
                  <a:srgbClr val="000000"/>
                </a:solidFill>
                <a:latin typeface="微软雅黑" panose="020B0503020204020204" charset="-122"/>
              </a:rPr>
              <a:t> </a:t>
            </a:r>
            <a:r>
              <a:rPr dirty="0" err="1">
                <a:solidFill>
                  <a:srgbClr val="000000"/>
                </a:solidFill>
                <a:latin typeface="微软雅黑" panose="020B0503020204020204" charset="-122"/>
              </a:rPr>
              <a:t>pallidum，TP）引起的主要通过性接触或血液传播的一种慢性、系统性的性传播疾病</a:t>
            </a:r>
            <a:endParaRPr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3"/>
          <p:cNvSpPr/>
          <p:nvPr/>
        </p:nvSpPr>
        <p:spPr>
          <a:xfrm>
            <a:off x="-862309" y="693285"/>
            <a:ext cx="8006992" cy="8043603"/>
          </a:xfrm>
          <a:prstGeom prst="ellipse">
            <a:avLst/>
          </a:prstGeom>
          <a:solidFill>
            <a:srgbClr val="E4BB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7" name="Oval 2"/>
          <p:cNvSpPr/>
          <p:nvPr/>
        </p:nvSpPr>
        <p:spPr>
          <a:xfrm>
            <a:off x="285382" y="1859282"/>
            <a:ext cx="5711612" cy="5711612"/>
          </a:xfrm>
          <a:prstGeom prst="ellipse">
            <a:avLst/>
          </a:prstGeom>
          <a:solidFill>
            <a:srgbClr val="E4BB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680" y="4173489"/>
            <a:ext cx="5201015" cy="76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cs typeface="+mn-ea"/>
                <a:sym typeface="+mn-lt"/>
              </a:rPr>
              <a:t>传播途径</a:t>
            </a:r>
            <a:endParaRPr lang="en-US" altLang="zh-CN" sz="44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6"/>
          <p:cNvGrpSpPr/>
          <p:nvPr/>
        </p:nvGrpSpPr>
        <p:grpSpPr>
          <a:xfrm>
            <a:off x="4052416" y="1643727"/>
            <a:ext cx="4267200" cy="4267200"/>
            <a:chOff x="2438401" y="1847850"/>
            <a:chExt cx="4267200" cy="4267200"/>
          </a:xfrm>
        </p:grpSpPr>
        <p:sp>
          <p:nvSpPr>
            <p:cNvPr id="40" name="Freeform 202"/>
            <p:cNvSpPr/>
            <p:nvPr/>
          </p:nvSpPr>
          <p:spPr>
            <a:xfrm>
              <a:off x="2438401" y="1847850"/>
              <a:ext cx="4267200" cy="4267200"/>
            </a:xfrm>
            <a:custGeom>
              <a:avLst/>
              <a:gdLst>
                <a:gd name="T0" fmla="*/ 672 w 1344"/>
                <a:gd name="T1" fmla="*/ 1344 h 1344"/>
                <a:gd name="T2" fmla="*/ 0 w 1344"/>
                <a:gd name="T3" fmla="*/ 672 h 1344"/>
                <a:gd name="T4" fmla="*/ 672 w 1344"/>
                <a:gd name="T5" fmla="*/ 0 h 1344"/>
                <a:gd name="T6" fmla="*/ 1344 w 1344"/>
                <a:gd name="T7" fmla="*/ 672 h 1344"/>
                <a:gd name="T8" fmla="*/ 672 w 1344"/>
                <a:gd name="T9" fmla="*/ 1344 h 1344"/>
                <a:gd name="T10" fmla="*/ 672 w 1344"/>
                <a:gd name="T11" fmla="*/ 40 h 1344"/>
                <a:gd name="T12" fmla="*/ 40 w 1344"/>
                <a:gd name="T13" fmla="*/ 672 h 1344"/>
                <a:gd name="T14" fmla="*/ 672 w 1344"/>
                <a:gd name="T15" fmla="*/ 1304 h 1344"/>
                <a:gd name="T16" fmla="*/ 1304 w 1344"/>
                <a:gd name="T17" fmla="*/ 672 h 1344"/>
                <a:gd name="T18" fmla="*/ 672 w 1344"/>
                <a:gd name="T19" fmla="*/ 4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44">
                  <a:moveTo>
                    <a:pt x="672" y="1344"/>
                  </a:moveTo>
                  <a:cubicBezTo>
                    <a:pt x="301" y="1344"/>
                    <a:pt x="0" y="1042"/>
                    <a:pt x="0" y="672"/>
                  </a:cubicBezTo>
                  <a:cubicBezTo>
                    <a:pt x="0" y="301"/>
                    <a:pt x="301" y="0"/>
                    <a:pt x="672" y="0"/>
                  </a:cubicBezTo>
                  <a:cubicBezTo>
                    <a:pt x="1043" y="0"/>
                    <a:pt x="1344" y="301"/>
                    <a:pt x="1344" y="672"/>
                  </a:cubicBezTo>
                  <a:cubicBezTo>
                    <a:pt x="1344" y="1042"/>
                    <a:pt x="1043" y="1344"/>
                    <a:pt x="672" y="1344"/>
                  </a:cubicBezTo>
                  <a:close/>
                  <a:moveTo>
                    <a:pt x="672" y="40"/>
                  </a:moveTo>
                  <a:cubicBezTo>
                    <a:pt x="324" y="40"/>
                    <a:pt x="40" y="323"/>
                    <a:pt x="40" y="672"/>
                  </a:cubicBezTo>
                  <a:cubicBezTo>
                    <a:pt x="40" y="1020"/>
                    <a:pt x="324" y="1304"/>
                    <a:pt x="672" y="1304"/>
                  </a:cubicBezTo>
                  <a:cubicBezTo>
                    <a:pt x="1020" y="1304"/>
                    <a:pt x="1304" y="1020"/>
                    <a:pt x="1304" y="672"/>
                  </a:cubicBezTo>
                  <a:cubicBezTo>
                    <a:pt x="1304" y="323"/>
                    <a:pt x="1020" y="40"/>
                    <a:pt x="672" y="4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203"/>
            <p:cNvSpPr/>
            <p:nvPr/>
          </p:nvSpPr>
          <p:spPr>
            <a:xfrm>
              <a:off x="3267076" y="2676525"/>
              <a:ext cx="2609850" cy="2609850"/>
            </a:xfrm>
            <a:custGeom>
              <a:avLst/>
              <a:gdLst>
                <a:gd name="T0" fmla="*/ 411 w 822"/>
                <a:gd name="T1" fmla="*/ 822 h 822"/>
                <a:gd name="T2" fmla="*/ 0 w 822"/>
                <a:gd name="T3" fmla="*/ 411 h 822"/>
                <a:gd name="T4" fmla="*/ 411 w 822"/>
                <a:gd name="T5" fmla="*/ 0 h 822"/>
                <a:gd name="T6" fmla="*/ 822 w 822"/>
                <a:gd name="T7" fmla="*/ 411 h 822"/>
                <a:gd name="T8" fmla="*/ 411 w 822"/>
                <a:gd name="T9" fmla="*/ 822 h 822"/>
                <a:gd name="T10" fmla="*/ 411 w 822"/>
                <a:gd name="T11" fmla="*/ 40 h 822"/>
                <a:gd name="T12" fmla="*/ 40 w 822"/>
                <a:gd name="T13" fmla="*/ 411 h 822"/>
                <a:gd name="T14" fmla="*/ 411 w 822"/>
                <a:gd name="T15" fmla="*/ 782 h 822"/>
                <a:gd name="T16" fmla="*/ 782 w 822"/>
                <a:gd name="T17" fmla="*/ 411 h 822"/>
                <a:gd name="T18" fmla="*/ 411 w 822"/>
                <a:gd name="T19" fmla="*/ 4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2" h="822">
                  <a:moveTo>
                    <a:pt x="411" y="822"/>
                  </a:moveTo>
                  <a:cubicBezTo>
                    <a:pt x="184" y="822"/>
                    <a:pt x="0" y="638"/>
                    <a:pt x="0" y="411"/>
                  </a:cubicBezTo>
                  <a:cubicBezTo>
                    <a:pt x="0" y="184"/>
                    <a:pt x="184" y="0"/>
                    <a:pt x="411" y="0"/>
                  </a:cubicBezTo>
                  <a:cubicBezTo>
                    <a:pt x="638" y="0"/>
                    <a:pt x="822" y="184"/>
                    <a:pt x="822" y="411"/>
                  </a:cubicBezTo>
                  <a:cubicBezTo>
                    <a:pt x="822" y="638"/>
                    <a:pt x="638" y="822"/>
                    <a:pt x="411" y="822"/>
                  </a:cubicBezTo>
                  <a:close/>
                  <a:moveTo>
                    <a:pt x="411" y="40"/>
                  </a:moveTo>
                  <a:cubicBezTo>
                    <a:pt x="206" y="40"/>
                    <a:pt x="40" y="206"/>
                    <a:pt x="40" y="411"/>
                  </a:cubicBezTo>
                  <a:cubicBezTo>
                    <a:pt x="40" y="616"/>
                    <a:pt x="206" y="782"/>
                    <a:pt x="411" y="782"/>
                  </a:cubicBezTo>
                  <a:cubicBezTo>
                    <a:pt x="616" y="782"/>
                    <a:pt x="782" y="616"/>
                    <a:pt x="782" y="411"/>
                  </a:cubicBezTo>
                  <a:cubicBezTo>
                    <a:pt x="782" y="206"/>
                    <a:pt x="616" y="40"/>
                    <a:pt x="411" y="4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204"/>
            <p:cNvSpPr/>
            <p:nvPr/>
          </p:nvSpPr>
          <p:spPr>
            <a:xfrm>
              <a:off x="2851151" y="2260600"/>
              <a:ext cx="3441700" cy="3438525"/>
            </a:xfrm>
            <a:custGeom>
              <a:avLst/>
              <a:gdLst>
                <a:gd name="T0" fmla="*/ 542 w 1084"/>
                <a:gd name="T1" fmla="*/ 1083 h 1083"/>
                <a:gd name="T2" fmla="*/ 0 w 1084"/>
                <a:gd name="T3" fmla="*/ 542 h 1083"/>
                <a:gd name="T4" fmla="*/ 542 w 1084"/>
                <a:gd name="T5" fmla="*/ 0 h 1083"/>
                <a:gd name="T6" fmla="*/ 1084 w 1084"/>
                <a:gd name="T7" fmla="*/ 542 h 1083"/>
                <a:gd name="T8" fmla="*/ 542 w 1084"/>
                <a:gd name="T9" fmla="*/ 1083 h 1083"/>
                <a:gd name="T10" fmla="*/ 542 w 1084"/>
                <a:gd name="T11" fmla="*/ 40 h 1083"/>
                <a:gd name="T12" fmla="*/ 40 w 1084"/>
                <a:gd name="T13" fmla="*/ 542 h 1083"/>
                <a:gd name="T14" fmla="*/ 542 w 1084"/>
                <a:gd name="T15" fmla="*/ 1043 h 1083"/>
                <a:gd name="T16" fmla="*/ 1044 w 1084"/>
                <a:gd name="T17" fmla="*/ 542 h 1083"/>
                <a:gd name="T18" fmla="*/ 542 w 1084"/>
                <a:gd name="T19" fmla="*/ 4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4" h="1083">
                  <a:moveTo>
                    <a:pt x="542" y="1083"/>
                  </a:moveTo>
                  <a:cubicBezTo>
                    <a:pt x="243" y="1083"/>
                    <a:pt x="0" y="841"/>
                    <a:pt x="0" y="542"/>
                  </a:cubicBezTo>
                  <a:cubicBezTo>
                    <a:pt x="0" y="243"/>
                    <a:pt x="243" y="0"/>
                    <a:pt x="542" y="0"/>
                  </a:cubicBezTo>
                  <a:cubicBezTo>
                    <a:pt x="841" y="0"/>
                    <a:pt x="1084" y="243"/>
                    <a:pt x="1084" y="542"/>
                  </a:cubicBezTo>
                  <a:cubicBezTo>
                    <a:pt x="1084" y="841"/>
                    <a:pt x="841" y="1083"/>
                    <a:pt x="542" y="1083"/>
                  </a:cubicBezTo>
                  <a:close/>
                  <a:moveTo>
                    <a:pt x="542" y="40"/>
                  </a:moveTo>
                  <a:cubicBezTo>
                    <a:pt x="265" y="40"/>
                    <a:pt x="40" y="265"/>
                    <a:pt x="40" y="542"/>
                  </a:cubicBezTo>
                  <a:cubicBezTo>
                    <a:pt x="40" y="818"/>
                    <a:pt x="265" y="1043"/>
                    <a:pt x="542" y="1043"/>
                  </a:cubicBezTo>
                  <a:cubicBezTo>
                    <a:pt x="819" y="1043"/>
                    <a:pt x="1044" y="818"/>
                    <a:pt x="1044" y="542"/>
                  </a:cubicBezTo>
                  <a:cubicBezTo>
                    <a:pt x="1044" y="265"/>
                    <a:pt x="819" y="40"/>
                    <a:pt x="542" y="4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4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传播途径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/>
          <p:cNvGrpSpPr/>
          <p:nvPr>
            <p:custDataLst>
              <p:tags r:id="rId2"/>
            </p:custDataLst>
          </p:nvPr>
        </p:nvGrpSpPr>
        <p:grpSpPr>
          <a:xfrm>
            <a:off x="357705" y="2056991"/>
            <a:ext cx="3330357" cy="4962895"/>
            <a:chOff x="891789" y="3323493"/>
            <a:chExt cx="2004447" cy="2987024"/>
          </a:xfrm>
        </p:grpSpPr>
        <p:sp>
          <p:nvSpPr>
            <p:cNvPr id="109" name="任意多边形 108"/>
            <p:cNvSpPr/>
            <p:nvPr>
              <p:custDataLst>
                <p:tags r:id="rId3"/>
              </p:custDataLst>
            </p:nvPr>
          </p:nvSpPr>
          <p:spPr>
            <a:xfrm>
              <a:off x="1406769" y="3323493"/>
              <a:ext cx="975946" cy="975946"/>
            </a:xfrm>
            <a:custGeom>
              <a:avLst/>
              <a:gdLst>
                <a:gd name="connsiteX0" fmla="*/ 487973 w 975946"/>
                <a:gd name="connsiteY0" fmla="*/ 975946 h 975946"/>
                <a:gd name="connsiteX1" fmla="*/ 487973 w 975946"/>
                <a:gd name="connsiteY1" fmla="*/ 975946 h 975946"/>
                <a:gd name="connsiteX2" fmla="*/ 487973 w 975946"/>
                <a:gd name="connsiteY2" fmla="*/ 975946 h 975946"/>
                <a:gd name="connsiteX3" fmla="*/ 487974 w 975946"/>
                <a:gd name="connsiteY3" fmla="*/ 90410 h 975946"/>
                <a:gd name="connsiteX4" fmla="*/ 885537 w 975946"/>
                <a:gd name="connsiteY4" fmla="*/ 487974 h 975946"/>
                <a:gd name="connsiteX5" fmla="*/ 627207 w 975946"/>
                <a:gd name="connsiteY5" fmla="*/ 746304 h 975946"/>
                <a:gd name="connsiteX6" fmla="*/ 599882 w 975946"/>
                <a:gd name="connsiteY6" fmla="*/ 705776 h 975946"/>
                <a:gd name="connsiteX7" fmla="*/ 487974 w 975946"/>
                <a:gd name="connsiteY7" fmla="*/ 659422 h 975946"/>
                <a:gd name="connsiteX8" fmla="*/ 376066 w 975946"/>
                <a:gd name="connsiteY8" fmla="*/ 705776 h 975946"/>
                <a:gd name="connsiteX9" fmla="*/ 348741 w 975946"/>
                <a:gd name="connsiteY9" fmla="*/ 746304 h 975946"/>
                <a:gd name="connsiteX10" fmla="*/ 90410 w 975946"/>
                <a:gd name="connsiteY10" fmla="*/ 487974 h 975946"/>
                <a:gd name="connsiteX11" fmla="*/ 487973 w 975946"/>
                <a:gd name="connsiteY11" fmla="*/ 0 h 975946"/>
                <a:gd name="connsiteX12" fmla="*/ 975946 w 975946"/>
                <a:gd name="connsiteY12" fmla="*/ 487973 h 975946"/>
                <a:gd name="connsiteX13" fmla="*/ 646236 w 975946"/>
                <a:gd name="connsiteY13" fmla="*/ 817683 h 975946"/>
                <a:gd name="connsiteX14" fmla="*/ 639590 w 975946"/>
                <a:gd name="connsiteY14" fmla="*/ 784765 h 975946"/>
                <a:gd name="connsiteX15" fmla="*/ 936381 w 975946"/>
                <a:gd name="connsiteY15" fmla="*/ 487974 h 975946"/>
                <a:gd name="connsiteX16" fmla="*/ 487974 w 975946"/>
                <a:gd name="connsiteY16" fmla="*/ 39566 h 975946"/>
                <a:gd name="connsiteX17" fmla="*/ 39566 w 975946"/>
                <a:gd name="connsiteY17" fmla="*/ 487974 h 975946"/>
                <a:gd name="connsiteX18" fmla="*/ 336358 w 975946"/>
                <a:gd name="connsiteY18" fmla="*/ 784765 h 975946"/>
                <a:gd name="connsiteX19" fmla="*/ 329712 w 975946"/>
                <a:gd name="connsiteY19" fmla="*/ 817684 h 975946"/>
                <a:gd name="connsiteX20" fmla="*/ 329712 w 975946"/>
                <a:gd name="connsiteY20" fmla="*/ 817686 h 975946"/>
                <a:gd name="connsiteX21" fmla="*/ 0 w 975946"/>
                <a:gd name="connsiteY21" fmla="*/ 487973 h 9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5946" h="975946">
                  <a:moveTo>
                    <a:pt x="487973" y="975946"/>
                  </a:moveTo>
                  <a:lnTo>
                    <a:pt x="487973" y="975946"/>
                  </a:lnTo>
                  <a:lnTo>
                    <a:pt x="487973" y="975946"/>
                  </a:lnTo>
                  <a:close/>
                  <a:moveTo>
                    <a:pt x="487974" y="90410"/>
                  </a:moveTo>
                  <a:lnTo>
                    <a:pt x="885537" y="487974"/>
                  </a:lnTo>
                  <a:lnTo>
                    <a:pt x="627207" y="746304"/>
                  </a:lnTo>
                  <a:lnTo>
                    <a:pt x="599882" y="705776"/>
                  </a:lnTo>
                  <a:cubicBezTo>
                    <a:pt x="571243" y="677136"/>
                    <a:pt x="531677" y="659422"/>
                    <a:pt x="487974" y="659422"/>
                  </a:cubicBezTo>
                  <a:cubicBezTo>
                    <a:pt x="444271" y="659422"/>
                    <a:pt x="404706" y="677136"/>
                    <a:pt x="376066" y="705776"/>
                  </a:cubicBezTo>
                  <a:lnTo>
                    <a:pt x="348741" y="746304"/>
                  </a:lnTo>
                  <a:lnTo>
                    <a:pt x="90410" y="487974"/>
                  </a:lnTo>
                  <a:close/>
                  <a:moveTo>
                    <a:pt x="487973" y="0"/>
                  </a:moveTo>
                  <a:lnTo>
                    <a:pt x="975946" y="487973"/>
                  </a:lnTo>
                  <a:lnTo>
                    <a:pt x="646236" y="817683"/>
                  </a:lnTo>
                  <a:lnTo>
                    <a:pt x="639590" y="784765"/>
                  </a:lnTo>
                  <a:lnTo>
                    <a:pt x="936381" y="487974"/>
                  </a:lnTo>
                  <a:lnTo>
                    <a:pt x="487974" y="39566"/>
                  </a:lnTo>
                  <a:lnTo>
                    <a:pt x="39566" y="487974"/>
                  </a:lnTo>
                  <a:lnTo>
                    <a:pt x="336358" y="784765"/>
                  </a:lnTo>
                  <a:lnTo>
                    <a:pt x="329712" y="817684"/>
                  </a:lnTo>
                  <a:lnTo>
                    <a:pt x="329712" y="817686"/>
                  </a:lnTo>
                  <a:lnTo>
                    <a:pt x="0" y="487973"/>
                  </a:lnTo>
                  <a:close/>
                </a:path>
              </a:pathLst>
            </a:custGeom>
            <a:gradFill>
              <a:gsLst>
                <a:gs pos="19000">
                  <a:srgbClr val="FFB9B9"/>
                </a:gs>
                <a:gs pos="64000">
                  <a:srgbClr val="FF8F8E"/>
                </a:gs>
                <a:gs pos="44000">
                  <a:srgbClr val="FE9E9F"/>
                </a:gs>
                <a:gs pos="84000">
                  <a:srgbClr val="FF7373"/>
                </a:gs>
              </a:gsLst>
              <a:lin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/>
              <a:r>
                <a:rPr lang="zh-CN" altLang="en-US" dirty="0">
                  <a:solidFill>
                    <a:srgbClr val="FFFFFF"/>
                  </a:solidFill>
                  <a:sym typeface="Arial" panose="020B0604020202020204" pitchFamily="34" charset="0"/>
                </a:rPr>
                <a:t>性接触</a:t>
              </a:r>
              <a:endParaRPr lang="zh-CN" altLang="en-US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0" name="任意多边形 109"/>
            <p:cNvSpPr/>
            <p:nvPr>
              <p:custDataLst>
                <p:tags r:id="rId4"/>
              </p:custDataLst>
            </p:nvPr>
          </p:nvSpPr>
          <p:spPr>
            <a:xfrm>
              <a:off x="1174741" y="4026879"/>
              <a:ext cx="1440000" cy="254975"/>
            </a:xfrm>
            <a:custGeom>
              <a:avLst/>
              <a:gdLst>
                <a:gd name="connsiteX0" fmla="*/ 720001 w 1440000"/>
                <a:gd name="connsiteY0" fmla="*/ 0 h 254975"/>
                <a:gd name="connsiteX1" fmla="*/ 838697 w 1440000"/>
                <a:gd name="connsiteY1" fmla="*/ 118696 h 254975"/>
                <a:gd name="connsiteX2" fmla="*/ 803932 w 1440000"/>
                <a:gd name="connsiteY2" fmla="*/ 202627 h 254975"/>
                <a:gd name="connsiteX3" fmla="*/ 779684 w 1440000"/>
                <a:gd name="connsiteY3" fmla="*/ 218975 h 254975"/>
                <a:gd name="connsiteX4" fmla="*/ 1422000 w 1440000"/>
                <a:gd name="connsiteY4" fmla="*/ 218975 h 254975"/>
                <a:gd name="connsiteX5" fmla="*/ 1440000 w 1440000"/>
                <a:gd name="connsiteY5" fmla="*/ 236975 h 254975"/>
                <a:gd name="connsiteX6" fmla="*/ 1422000 w 1440000"/>
                <a:gd name="connsiteY6" fmla="*/ 254975 h 254975"/>
                <a:gd name="connsiteX7" fmla="*/ 18000 w 1440000"/>
                <a:gd name="connsiteY7" fmla="*/ 254975 h 254975"/>
                <a:gd name="connsiteX8" fmla="*/ 0 w 1440000"/>
                <a:gd name="connsiteY8" fmla="*/ 236975 h 254975"/>
                <a:gd name="connsiteX9" fmla="*/ 18000 w 1440000"/>
                <a:gd name="connsiteY9" fmla="*/ 218975 h 254975"/>
                <a:gd name="connsiteX10" fmla="*/ 660318 w 1440000"/>
                <a:gd name="connsiteY10" fmla="*/ 218975 h 254975"/>
                <a:gd name="connsiteX11" fmla="*/ 636070 w 1440000"/>
                <a:gd name="connsiteY11" fmla="*/ 202627 h 254975"/>
                <a:gd name="connsiteX12" fmla="*/ 601305 w 1440000"/>
                <a:gd name="connsiteY12" fmla="*/ 118696 h 254975"/>
                <a:gd name="connsiteX13" fmla="*/ 720001 w 1440000"/>
                <a:gd name="connsiteY13" fmla="*/ 0 h 25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000" h="254975">
                  <a:moveTo>
                    <a:pt x="720001" y="0"/>
                  </a:moveTo>
                  <a:cubicBezTo>
                    <a:pt x="785555" y="0"/>
                    <a:pt x="838697" y="53142"/>
                    <a:pt x="838697" y="118696"/>
                  </a:cubicBezTo>
                  <a:cubicBezTo>
                    <a:pt x="838697" y="151473"/>
                    <a:pt x="825412" y="181147"/>
                    <a:pt x="803932" y="202627"/>
                  </a:cubicBezTo>
                  <a:lnTo>
                    <a:pt x="779684" y="218975"/>
                  </a:lnTo>
                  <a:lnTo>
                    <a:pt x="1422000" y="218975"/>
                  </a:lnTo>
                  <a:cubicBezTo>
                    <a:pt x="1431941" y="218975"/>
                    <a:pt x="1440000" y="227034"/>
                    <a:pt x="1440000" y="236975"/>
                  </a:cubicBezTo>
                  <a:cubicBezTo>
                    <a:pt x="1440000" y="246916"/>
                    <a:pt x="1431941" y="254975"/>
                    <a:pt x="1422000" y="254975"/>
                  </a:cubicBezTo>
                  <a:lnTo>
                    <a:pt x="18000" y="254975"/>
                  </a:lnTo>
                  <a:cubicBezTo>
                    <a:pt x="8059" y="254975"/>
                    <a:pt x="0" y="246916"/>
                    <a:pt x="0" y="236975"/>
                  </a:cubicBezTo>
                  <a:cubicBezTo>
                    <a:pt x="0" y="227034"/>
                    <a:pt x="8059" y="218975"/>
                    <a:pt x="18000" y="218975"/>
                  </a:cubicBezTo>
                  <a:lnTo>
                    <a:pt x="660318" y="218975"/>
                  </a:lnTo>
                  <a:lnTo>
                    <a:pt x="636070" y="202627"/>
                  </a:lnTo>
                  <a:cubicBezTo>
                    <a:pt x="614591" y="181147"/>
                    <a:pt x="601305" y="151473"/>
                    <a:pt x="601305" y="118696"/>
                  </a:cubicBezTo>
                  <a:cubicBezTo>
                    <a:pt x="601305" y="53142"/>
                    <a:pt x="654447" y="0"/>
                    <a:pt x="720001" y="0"/>
                  </a:cubicBezTo>
                  <a:close/>
                </a:path>
              </a:pathLst>
            </a:custGeom>
            <a:gradFill>
              <a:gsLst>
                <a:gs pos="9000">
                  <a:srgbClr val="F4D8CE"/>
                </a:gs>
                <a:gs pos="100000">
                  <a:srgbClr val="E0805E"/>
                </a:gs>
              </a:gsLst>
              <a:lin scaled="1"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11" name="矩形 110"/>
            <p:cNvSpPr/>
            <p:nvPr>
              <p:custDataLst>
                <p:tags r:id="rId5"/>
              </p:custDataLst>
            </p:nvPr>
          </p:nvSpPr>
          <p:spPr>
            <a:xfrm>
              <a:off x="891789" y="4443944"/>
              <a:ext cx="2004447" cy="186657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>
              <a:normAutofit/>
            </a:bodyPr>
            <a:p>
              <a:pPr algn="ctr">
                <a:lnSpc>
                  <a:spcPct val="150000"/>
                </a:lnSpc>
              </a:pPr>
              <a:r>
                <a:rPr lang="en-US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性病的一种传播方式，可以是直接传染，也可以是间接传染</a:t>
              </a:r>
              <a:endPara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" name="组合 111"/>
          <p:cNvGrpSpPr/>
          <p:nvPr>
            <p:custDataLst>
              <p:tags r:id="rId6"/>
            </p:custDataLst>
          </p:nvPr>
        </p:nvGrpSpPr>
        <p:grpSpPr>
          <a:xfrm>
            <a:off x="4521702" y="2056991"/>
            <a:ext cx="3330357" cy="4962895"/>
            <a:chOff x="891789" y="3323493"/>
            <a:chExt cx="2004447" cy="2987024"/>
          </a:xfrm>
        </p:grpSpPr>
        <p:sp>
          <p:nvSpPr>
            <p:cNvPr id="113" name="任意多边形 112"/>
            <p:cNvSpPr/>
            <p:nvPr>
              <p:custDataLst>
                <p:tags r:id="rId7"/>
              </p:custDataLst>
            </p:nvPr>
          </p:nvSpPr>
          <p:spPr>
            <a:xfrm>
              <a:off x="1406769" y="3323493"/>
              <a:ext cx="975946" cy="975946"/>
            </a:xfrm>
            <a:custGeom>
              <a:avLst/>
              <a:gdLst>
                <a:gd name="connsiteX0" fmla="*/ 487973 w 975946"/>
                <a:gd name="connsiteY0" fmla="*/ 975946 h 975946"/>
                <a:gd name="connsiteX1" fmla="*/ 487973 w 975946"/>
                <a:gd name="connsiteY1" fmla="*/ 975946 h 975946"/>
                <a:gd name="connsiteX2" fmla="*/ 487973 w 975946"/>
                <a:gd name="connsiteY2" fmla="*/ 975946 h 975946"/>
                <a:gd name="connsiteX3" fmla="*/ 487974 w 975946"/>
                <a:gd name="connsiteY3" fmla="*/ 90410 h 975946"/>
                <a:gd name="connsiteX4" fmla="*/ 885537 w 975946"/>
                <a:gd name="connsiteY4" fmla="*/ 487974 h 975946"/>
                <a:gd name="connsiteX5" fmla="*/ 627207 w 975946"/>
                <a:gd name="connsiteY5" fmla="*/ 746304 h 975946"/>
                <a:gd name="connsiteX6" fmla="*/ 599882 w 975946"/>
                <a:gd name="connsiteY6" fmla="*/ 705776 h 975946"/>
                <a:gd name="connsiteX7" fmla="*/ 487974 w 975946"/>
                <a:gd name="connsiteY7" fmla="*/ 659422 h 975946"/>
                <a:gd name="connsiteX8" fmla="*/ 376066 w 975946"/>
                <a:gd name="connsiteY8" fmla="*/ 705776 h 975946"/>
                <a:gd name="connsiteX9" fmla="*/ 348741 w 975946"/>
                <a:gd name="connsiteY9" fmla="*/ 746304 h 975946"/>
                <a:gd name="connsiteX10" fmla="*/ 90410 w 975946"/>
                <a:gd name="connsiteY10" fmla="*/ 487974 h 975946"/>
                <a:gd name="connsiteX11" fmla="*/ 487973 w 975946"/>
                <a:gd name="connsiteY11" fmla="*/ 0 h 975946"/>
                <a:gd name="connsiteX12" fmla="*/ 975946 w 975946"/>
                <a:gd name="connsiteY12" fmla="*/ 487973 h 975946"/>
                <a:gd name="connsiteX13" fmla="*/ 646236 w 975946"/>
                <a:gd name="connsiteY13" fmla="*/ 817683 h 975946"/>
                <a:gd name="connsiteX14" fmla="*/ 639590 w 975946"/>
                <a:gd name="connsiteY14" fmla="*/ 784765 h 975946"/>
                <a:gd name="connsiteX15" fmla="*/ 936381 w 975946"/>
                <a:gd name="connsiteY15" fmla="*/ 487974 h 975946"/>
                <a:gd name="connsiteX16" fmla="*/ 487974 w 975946"/>
                <a:gd name="connsiteY16" fmla="*/ 39566 h 975946"/>
                <a:gd name="connsiteX17" fmla="*/ 39566 w 975946"/>
                <a:gd name="connsiteY17" fmla="*/ 487974 h 975946"/>
                <a:gd name="connsiteX18" fmla="*/ 336358 w 975946"/>
                <a:gd name="connsiteY18" fmla="*/ 784765 h 975946"/>
                <a:gd name="connsiteX19" fmla="*/ 329712 w 975946"/>
                <a:gd name="connsiteY19" fmla="*/ 817684 h 975946"/>
                <a:gd name="connsiteX20" fmla="*/ 329712 w 975946"/>
                <a:gd name="connsiteY20" fmla="*/ 817686 h 975946"/>
                <a:gd name="connsiteX21" fmla="*/ 0 w 975946"/>
                <a:gd name="connsiteY21" fmla="*/ 487973 h 9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5946" h="975946">
                  <a:moveTo>
                    <a:pt x="487973" y="975946"/>
                  </a:moveTo>
                  <a:lnTo>
                    <a:pt x="487973" y="975946"/>
                  </a:lnTo>
                  <a:lnTo>
                    <a:pt x="487973" y="975946"/>
                  </a:lnTo>
                  <a:close/>
                  <a:moveTo>
                    <a:pt x="487974" y="90410"/>
                  </a:moveTo>
                  <a:lnTo>
                    <a:pt x="885537" y="487974"/>
                  </a:lnTo>
                  <a:lnTo>
                    <a:pt x="627207" y="746304"/>
                  </a:lnTo>
                  <a:lnTo>
                    <a:pt x="599882" y="705776"/>
                  </a:lnTo>
                  <a:cubicBezTo>
                    <a:pt x="571243" y="677136"/>
                    <a:pt x="531677" y="659422"/>
                    <a:pt x="487974" y="659422"/>
                  </a:cubicBezTo>
                  <a:cubicBezTo>
                    <a:pt x="444271" y="659422"/>
                    <a:pt x="404706" y="677136"/>
                    <a:pt x="376066" y="705776"/>
                  </a:cubicBezTo>
                  <a:lnTo>
                    <a:pt x="348741" y="746304"/>
                  </a:lnTo>
                  <a:lnTo>
                    <a:pt x="90410" y="487974"/>
                  </a:lnTo>
                  <a:close/>
                  <a:moveTo>
                    <a:pt x="487973" y="0"/>
                  </a:moveTo>
                  <a:lnTo>
                    <a:pt x="975946" y="487973"/>
                  </a:lnTo>
                  <a:lnTo>
                    <a:pt x="646236" y="817683"/>
                  </a:lnTo>
                  <a:lnTo>
                    <a:pt x="639590" y="784765"/>
                  </a:lnTo>
                  <a:lnTo>
                    <a:pt x="936381" y="487974"/>
                  </a:lnTo>
                  <a:lnTo>
                    <a:pt x="487974" y="39566"/>
                  </a:lnTo>
                  <a:lnTo>
                    <a:pt x="39566" y="487974"/>
                  </a:lnTo>
                  <a:lnTo>
                    <a:pt x="336358" y="784765"/>
                  </a:lnTo>
                  <a:lnTo>
                    <a:pt x="329712" y="817684"/>
                  </a:lnTo>
                  <a:lnTo>
                    <a:pt x="329712" y="817686"/>
                  </a:lnTo>
                  <a:lnTo>
                    <a:pt x="0" y="487973"/>
                  </a:lnTo>
                  <a:close/>
                </a:path>
              </a:pathLst>
            </a:custGeom>
            <a:gradFill>
              <a:gsLst>
                <a:gs pos="19000">
                  <a:srgbClr val="FFB9B9"/>
                </a:gs>
                <a:gs pos="64000">
                  <a:srgbClr val="FF8F8E"/>
                </a:gs>
                <a:gs pos="44000">
                  <a:srgbClr val="FE9E9F"/>
                </a:gs>
                <a:gs pos="84000">
                  <a:srgbClr val="FF7373"/>
                </a:gs>
              </a:gsLst>
              <a:lin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/>
              <a:r>
                <a:rPr lang="en-US" altLang="zh-CN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母婴传播</a:t>
              </a:r>
              <a:endParaRPr lang="zh-CN" altLang="en-US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4" name="任意多边形 113"/>
            <p:cNvSpPr/>
            <p:nvPr>
              <p:custDataLst>
                <p:tags r:id="rId8"/>
              </p:custDataLst>
            </p:nvPr>
          </p:nvSpPr>
          <p:spPr>
            <a:xfrm>
              <a:off x="1174741" y="4026879"/>
              <a:ext cx="1440000" cy="254975"/>
            </a:xfrm>
            <a:custGeom>
              <a:avLst/>
              <a:gdLst>
                <a:gd name="connsiteX0" fmla="*/ 720001 w 1440000"/>
                <a:gd name="connsiteY0" fmla="*/ 0 h 254975"/>
                <a:gd name="connsiteX1" fmla="*/ 838697 w 1440000"/>
                <a:gd name="connsiteY1" fmla="*/ 118696 h 254975"/>
                <a:gd name="connsiteX2" fmla="*/ 803932 w 1440000"/>
                <a:gd name="connsiteY2" fmla="*/ 202627 h 254975"/>
                <a:gd name="connsiteX3" fmla="*/ 779684 w 1440000"/>
                <a:gd name="connsiteY3" fmla="*/ 218975 h 254975"/>
                <a:gd name="connsiteX4" fmla="*/ 1422000 w 1440000"/>
                <a:gd name="connsiteY4" fmla="*/ 218975 h 254975"/>
                <a:gd name="connsiteX5" fmla="*/ 1440000 w 1440000"/>
                <a:gd name="connsiteY5" fmla="*/ 236975 h 254975"/>
                <a:gd name="connsiteX6" fmla="*/ 1422000 w 1440000"/>
                <a:gd name="connsiteY6" fmla="*/ 254975 h 254975"/>
                <a:gd name="connsiteX7" fmla="*/ 18000 w 1440000"/>
                <a:gd name="connsiteY7" fmla="*/ 254975 h 254975"/>
                <a:gd name="connsiteX8" fmla="*/ 0 w 1440000"/>
                <a:gd name="connsiteY8" fmla="*/ 236975 h 254975"/>
                <a:gd name="connsiteX9" fmla="*/ 18000 w 1440000"/>
                <a:gd name="connsiteY9" fmla="*/ 218975 h 254975"/>
                <a:gd name="connsiteX10" fmla="*/ 660318 w 1440000"/>
                <a:gd name="connsiteY10" fmla="*/ 218975 h 254975"/>
                <a:gd name="connsiteX11" fmla="*/ 636070 w 1440000"/>
                <a:gd name="connsiteY11" fmla="*/ 202627 h 254975"/>
                <a:gd name="connsiteX12" fmla="*/ 601305 w 1440000"/>
                <a:gd name="connsiteY12" fmla="*/ 118696 h 254975"/>
                <a:gd name="connsiteX13" fmla="*/ 720001 w 1440000"/>
                <a:gd name="connsiteY13" fmla="*/ 0 h 25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000" h="254975">
                  <a:moveTo>
                    <a:pt x="720001" y="0"/>
                  </a:moveTo>
                  <a:cubicBezTo>
                    <a:pt x="785555" y="0"/>
                    <a:pt x="838697" y="53142"/>
                    <a:pt x="838697" y="118696"/>
                  </a:cubicBezTo>
                  <a:cubicBezTo>
                    <a:pt x="838697" y="151473"/>
                    <a:pt x="825412" y="181147"/>
                    <a:pt x="803932" y="202627"/>
                  </a:cubicBezTo>
                  <a:lnTo>
                    <a:pt x="779684" y="218975"/>
                  </a:lnTo>
                  <a:lnTo>
                    <a:pt x="1422000" y="218975"/>
                  </a:lnTo>
                  <a:cubicBezTo>
                    <a:pt x="1431941" y="218975"/>
                    <a:pt x="1440000" y="227034"/>
                    <a:pt x="1440000" y="236975"/>
                  </a:cubicBezTo>
                  <a:cubicBezTo>
                    <a:pt x="1440000" y="246916"/>
                    <a:pt x="1431941" y="254975"/>
                    <a:pt x="1422000" y="254975"/>
                  </a:cubicBezTo>
                  <a:lnTo>
                    <a:pt x="18000" y="254975"/>
                  </a:lnTo>
                  <a:cubicBezTo>
                    <a:pt x="8059" y="254975"/>
                    <a:pt x="0" y="246916"/>
                    <a:pt x="0" y="236975"/>
                  </a:cubicBezTo>
                  <a:cubicBezTo>
                    <a:pt x="0" y="227034"/>
                    <a:pt x="8059" y="218975"/>
                    <a:pt x="18000" y="218975"/>
                  </a:cubicBezTo>
                  <a:lnTo>
                    <a:pt x="660318" y="218975"/>
                  </a:lnTo>
                  <a:lnTo>
                    <a:pt x="636070" y="202627"/>
                  </a:lnTo>
                  <a:cubicBezTo>
                    <a:pt x="614591" y="181147"/>
                    <a:pt x="601305" y="151473"/>
                    <a:pt x="601305" y="118696"/>
                  </a:cubicBezTo>
                  <a:cubicBezTo>
                    <a:pt x="601305" y="53142"/>
                    <a:pt x="654447" y="0"/>
                    <a:pt x="720001" y="0"/>
                  </a:cubicBezTo>
                  <a:close/>
                </a:path>
              </a:pathLst>
            </a:custGeom>
            <a:gradFill>
              <a:gsLst>
                <a:gs pos="9000">
                  <a:srgbClr val="F4D8CE"/>
                </a:gs>
                <a:gs pos="100000">
                  <a:srgbClr val="E0805E"/>
                </a:gs>
              </a:gsLst>
              <a:lin scaled="1"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15" name="矩形 114"/>
            <p:cNvSpPr/>
            <p:nvPr>
              <p:custDataLst>
                <p:tags r:id="rId9"/>
              </p:custDataLst>
            </p:nvPr>
          </p:nvSpPr>
          <p:spPr>
            <a:xfrm>
              <a:off x="891789" y="4443944"/>
              <a:ext cx="2004447" cy="186657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>
              <a:normAutofit/>
            </a:bodyPr>
            <a:p>
              <a:pPr algn="ctr">
                <a:lnSpc>
                  <a:spcPct val="150000"/>
                </a:lnSpc>
              </a:pPr>
              <a:r>
                <a:rPr lang="en-US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病原体通过胎盘、产道或哺乳由亲代传播给传给子代</a:t>
              </a:r>
              <a:endPara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6" name="组合 115"/>
          <p:cNvGrpSpPr/>
          <p:nvPr>
            <p:custDataLst>
              <p:tags r:id="rId10"/>
            </p:custDataLst>
          </p:nvPr>
        </p:nvGrpSpPr>
        <p:grpSpPr>
          <a:xfrm>
            <a:off x="8685060" y="2056991"/>
            <a:ext cx="3330357" cy="4962895"/>
            <a:chOff x="891789" y="3323493"/>
            <a:chExt cx="2004447" cy="2987024"/>
          </a:xfrm>
        </p:grpSpPr>
        <p:sp>
          <p:nvSpPr>
            <p:cNvPr id="117" name="任意多边形 116"/>
            <p:cNvSpPr/>
            <p:nvPr>
              <p:custDataLst>
                <p:tags r:id="rId11"/>
              </p:custDataLst>
            </p:nvPr>
          </p:nvSpPr>
          <p:spPr>
            <a:xfrm>
              <a:off x="1406769" y="3323493"/>
              <a:ext cx="975946" cy="975946"/>
            </a:xfrm>
            <a:custGeom>
              <a:avLst/>
              <a:gdLst>
                <a:gd name="connsiteX0" fmla="*/ 487973 w 975946"/>
                <a:gd name="connsiteY0" fmla="*/ 975946 h 975946"/>
                <a:gd name="connsiteX1" fmla="*/ 487973 w 975946"/>
                <a:gd name="connsiteY1" fmla="*/ 975946 h 975946"/>
                <a:gd name="connsiteX2" fmla="*/ 487973 w 975946"/>
                <a:gd name="connsiteY2" fmla="*/ 975946 h 975946"/>
                <a:gd name="connsiteX3" fmla="*/ 487974 w 975946"/>
                <a:gd name="connsiteY3" fmla="*/ 90410 h 975946"/>
                <a:gd name="connsiteX4" fmla="*/ 885537 w 975946"/>
                <a:gd name="connsiteY4" fmla="*/ 487974 h 975946"/>
                <a:gd name="connsiteX5" fmla="*/ 627207 w 975946"/>
                <a:gd name="connsiteY5" fmla="*/ 746304 h 975946"/>
                <a:gd name="connsiteX6" fmla="*/ 599882 w 975946"/>
                <a:gd name="connsiteY6" fmla="*/ 705776 h 975946"/>
                <a:gd name="connsiteX7" fmla="*/ 487974 w 975946"/>
                <a:gd name="connsiteY7" fmla="*/ 659422 h 975946"/>
                <a:gd name="connsiteX8" fmla="*/ 376066 w 975946"/>
                <a:gd name="connsiteY8" fmla="*/ 705776 h 975946"/>
                <a:gd name="connsiteX9" fmla="*/ 348741 w 975946"/>
                <a:gd name="connsiteY9" fmla="*/ 746304 h 975946"/>
                <a:gd name="connsiteX10" fmla="*/ 90410 w 975946"/>
                <a:gd name="connsiteY10" fmla="*/ 487974 h 975946"/>
                <a:gd name="connsiteX11" fmla="*/ 487973 w 975946"/>
                <a:gd name="connsiteY11" fmla="*/ 0 h 975946"/>
                <a:gd name="connsiteX12" fmla="*/ 975946 w 975946"/>
                <a:gd name="connsiteY12" fmla="*/ 487973 h 975946"/>
                <a:gd name="connsiteX13" fmla="*/ 646236 w 975946"/>
                <a:gd name="connsiteY13" fmla="*/ 817683 h 975946"/>
                <a:gd name="connsiteX14" fmla="*/ 639590 w 975946"/>
                <a:gd name="connsiteY14" fmla="*/ 784765 h 975946"/>
                <a:gd name="connsiteX15" fmla="*/ 936381 w 975946"/>
                <a:gd name="connsiteY15" fmla="*/ 487974 h 975946"/>
                <a:gd name="connsiteX16" fmla="*/ 487974 w 975946"/>
                <a:gd name="connsiteY16" fmla="*/ 39566 h 975946"/>
                <a:gd name="connsiteX17" fmla="*/ 39566 w 975946"/>
                <a:gd name="connsiteY17" fmla="*/ 487974 h 975946"/>
                <a:gd name="connsiteX18" fmla="*/ 336358 w 975946"/>
                <a:gd name="connsiteY18" fmla="*/ 784765 h 975946"/>
                <a:gd name="connsiteX19" fmla="*/ 329712 w 975946"/>
                <a:gd name="connsiteY19" fmla="*/ 817684 h 975946"/>
                <a:gd name="connsiteX20" fmla="*/ 329712 w 975946"/>
                <a:gd name="connsiteY20" fmla="*/ 817686 h 975946"/>
                <a:gd name="connsiteX21" fmla="*/ 0 w 975946"/>
                <a:gd name="connsiteY21" fmla="*/ 487973 h 9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5946" h="975946">
                  <a:moveTo>
                    <a:pt x="487973" y="975946"/>
                  </a:moveTo>
                  <a:lnTo>
                    <a:pt x="487973" y="975946"/>
                  </a:lnTo>
                  <a:lnTo>
                    <a:pt x="487973" y="975946"/>
                  </a:lnTo>
                  <a:close/>
                  <a:moveTo>
                    <a:pt x="487974" y="90410"/>
                  </a:moveTo>
                  <a:lnTo>
                    <a:pt x="885537" y="487974"/>
                  </a:lnTo>
                  <a:lnTo>
                    <a:pt x="627207" y="746304"/>
                  </a:lnTo>
                  <a:lnTo>
                    <a:pt x="599882" y="705776"/>
                  </a:lnTo>
                  <a:cubicBezTo>
                    <a:pt x="571243" y="677136"/>
                    <a:pt x="531677" y="659422"/>
                    <a:pt x="487974" y="659422"/>
                  </a:cubicBezTo>
                  <a:cubicBezTo>
                    <a:pt x="444271" y="659422"/>
                    <a:pt x="404706" y="677136"/>
                    <a:pt x="376066" y="705776"/>
                  </a:cubicBezTo>
                  <a:lnTo>
                    <a:pt x="348741" y="746304"/>
                  </a:lnTo>
                  <a:lnTo>
                    <a:pt x="90410" y="487974"/>
                  </a:lnTo>
                  <a:close/>
                  <a:moveTo>
                    <a:pt x="487973" y="0"/>
                  </a:moveTo>
                  <a:lnTo>
                    <a:pt x="975946" y="487973"/>
                  </a:lnTo>
                  <a:lnTo>
                    <a:pt x="646236" y="817683"/>
                  </a:lnTo>
                  <a:lnTo>
                    <a:pt x="639590" y="784765"/>
                  </a:lnTo>
                  <a:lnTo>
                    <a:pt x="936381" y="487974"/>
                  </a:lnTo>
                  <a:lnTo>
                    <a:pt x="487974" y="39566"/>
                  </a:lnTo>
                  <a:lnTo>
                    <a:pt x="39566" y="487974"/>
                  </a:lnTo>
                  <a:lnTo>
                    <a:pt x="336358" y="784765"/>
                  </a:lnTo>
                  <a:lnTo>
                    <a:pt x="329712" y="817684"/>
                  </a:lnTo>
                  <a:lnTo>
                    <a:pt x="329712" y="817686"/>
                  </a:lnTo>
                  <a:lnTo>
                    <a:pt x="0" y="487973"/>
                  </a:lnTo>
                  <a:close/>
                </a:path>
              </a:pathLst>
            </a:custGeom>
            <a:gradFill>
              <a:gsLst>
                <a:gs pos="19000">
                  <a:srgbClr val="FFB9B9"/>
                </a:gs>
                <a:gs pos="64000">
                  <a:srgbClr val="FF8F8E"/>
                </a:gs>
                <a:gs pos="44000">
                  <a:srgbClr val="FE9E9F"/>
                </a:gs>
                <a:gs pos="84000">
                  <a:srgbClr val="FF7373"/>
                </a:gs>
              </a:gsLst>
              <a:lin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/>
              <a:r>
                <a:rPr lang="zh-CN" altLang="en-US" dirty="0">
                  <a:solidFill>
                    <a:srgbClr val="FFFFFF"/>
                  </a:solidFill>
                  <a:sym typeface="Arial" panose="020B0604020202020204" pitchFamily="34" charset="0"/>
                </a:rPr>
                <a:t>血液</a:t>
              </a:r>
              <a:endParaRPr lang="zh-CN" altLang="en-US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8" name="任意多边形 117"/>
            <p:cNvSpPr/>
            <p:nvPr>
              <p:custDataLst>
                <p:tags r:id="rId12"/>
              </p:custDataLst>
            </p:nvPr>
          </p:nvSpPr>
          <p:spPr>
            <a:xfrm>
              <a:off x="1174741" y="4026879"/>
              <a:ext cx="1440000" cy="254975"/>
            </a:xfrm>
            <a:custGeom>
              <a:avLst/>
              <a:gdLst>
                <a:gd name="connsiteX0" fmla="*/ 720001 w 1440000"/>
                <a:gd name="connsiteY0" fmla="*/ 0 h 254975"/>
                <a:gd name="connsiteX1" fmla="*/ 838697 w 1440000"/>
                <a:gd name="connsiteY1" fmla="*/ 118696 h 254975"/>
                <a:gd name="connsiteX2" fmla="*/ 803932 w 1440000"/>
                <a:gd name="connsiteY2" fmla="*/ 202627 h 254975"/>
                <a:gd name="connsiteX3" fmla="*/ 779684 w 1440000"/>
                <a:gd name="connsiteY3" fmla="*/ 218975 h 254975"/>
                <a:gd name="connsiteX4" fmla="*/ 1422000 w 1440000"/>
                <a:gd name="connsiteY4" fmla="*/ 218975 h 254975"/>
                <a:gd name="connsiteX5" fmla="*/ 1440000 w 1440000"/>
                <a:gd name="connsiteY5" fmla="*/ 236975 h 254975"/>
                <a:gd name="connsiteX6" fmla="*/ 1422000 w 1440000"/>
                <a:gd name="connsiteY6" fmla="*/ 254975 h 254975"/>
                <a:gd name="connsiteX7" fmla="*/ 18000 w 1440000"/>
                <a:gd name="connsiteY7" fmla="*/ 254975 h 254975"/>
                <a:gd name="connsiteX8" fmla="*/ 0 w 1440000"/>
                <a:gd name="connsiteY8" fmla="*/ 236975 h 254975"/>
                <a:gd name="connsiteX9" fmla="*/ 18000 w 1440000"/>
                <a:gd name="connsiteY9" fmla="*/ 218975 h 254975"/>
                <a:gd name="connsiteX10" fmla="*/ 660318 w 1440000"/>
                <a:gd name="connsiteY10" fmla="*/ 218975 h 254975"/>
                <a:gd name="connsiteX11" fmla="*/ 636070 w 1440000"/>
                <a:gd name="connsiteY11" fmla="*/ 202627 h 254975"/>
                <a:gd name="connsiteX12" fmla="*/ 601305 w 1440000"/>
                <a:gd name="connsiteY12" fmla="*/ 118696 h 254975"/>
                <a:gd name="connsiteX13" fmla="*/ 720001 w 1440000"/>
                <a:gd name="connsiteY13" fmla="*/ 0 h 25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000" h="254975">
                  <a:moveTo>
                    <a:pt x="720001" y="0"/>
                  </a:moveTo>
                  <a:cubicBezTo>
                    <a:pt x="785555" y="0"/>
                    <a:pt x="838697" y="53142"/>
                    <a:pt x="838697" y="118696"/>
                  </a:cubicBezTo>
                  <a:cubicBezTo>
                    <a:pt x="838697" y="151473"/>
                    <a:pt x="825412" y="181147"/>
                    <a:pt x="803932" y="202627"/>
                  </a:cubicBezTo>
                  <a:lnTo>
                    <a:pt x="779684" y="218975"/>
                  </a:lnTo>
                  <a:lnTo>
                    <a:pt x="1422000" y="218975"/>
                  </a:lnTo>
                  <a:cubicBezTo>
                    <a:pt x="1431941" y="218975"/>
                    <a:pt x="1440000" y="227034"/>
                    <a:pt x="1440000" y="236975"/>
                  </a:cubicBezTo>
                  <a:cubicBezTo>
                    <a:pt x="1440000" y="246916"/>
                    <a:pt x="1431941" y="254975"/>
                    <a:pt x="1422000" y="254975"/>
                  </a:cubicBezTo>
                  <a:lnTo>
                    <a:pt x="18000" y="254975"/>
                  </a:lnTo>
                  <a:cubicBezTo>
                    <a:pt x="8059" y="254975"/>
                    <a:pt x="0" y="246916"/>
                    <a:pt x="0" y="236975"/>
                  </a:cubicBezTo>
                  <a:cubicBezTo>
                    <a:pt x="0" y="227034"/>
                    <a:pt x="8059" y="218975"/>
                    <a:pt x="18000" y="218975"/>
                  </a:cubicBezTo>
                  <a:lnTo>
                    <a:pt x="660318" y="218975"/>
                  </a:lnTo>
                  <a:lnTo>
                    <a:pt x="636070" y="202627"/>
                  </a:lnTo>
                  <a:cubicBezTo>
                    <a:pt x="614591" y="181147"/>
                    <a:pt x="601305" y="151473"/>
                    <a:pt x="601305" y="118696"/>
                  </a:cubicBezTo>
                  <a:cubicBezTo>
                    <a:pt x="601305" y="53142"/>
                    <a:pt x="654447" y="0"/>
                    <a:pt x="720001" y="0"/>
                  </a:cubicBezTo>
                  <a:close/>
                </a:path>
              </a:pathLst>
            </a:custGeom>
            <a:gradFill>
              <a:gsLst>
                <a:gs pos="9000">
                  <a:srgbClr val="F4D8CE"/>
                </a:gs>
                <a:gs pos="100000">
                  <a:srgbClr val="E0805E"/>
                </a:gs>
              </a:gsLst>
              <a:lin scaled="1"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19" name="矩形 118"/>
            <p:cNvSpPr/>
            <p:nvPr>
              <p:custDataLst>
                <p:tags r:id="rId13"/>
              </p:custDataLst>
            </p:nvPr>
          </p:nvSpPr>
          <p:spPr>
            <a:xfrm>
              <a:off x="891789" y="4443944"/>
              <a:ext cx="2004447" cy="186657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>
              <a:normAutofit/>
            </a:bodyPr>
            <a:p>
              <a:pPr algn="ctr">
                <a:lnSpc>
                  <a:spcPct val="150000"/>
                </a:lnSpc>
              </a:pPr>
              <a:r>
                <a:rPr lang="en-US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医务人员在接触病人或含有螺旋体的标本、输血（早期梅毒患者作为供血者）等情况</a:t>
              </a:r>
              <a:endPara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3"/>
          <p:cNvSpPr/>
          <p:nvPr/>
        </p:nvSpPr>
        <p:spPr>
          <a:xfrm>
            <a:off x="-862309" y="693285"/>
            <a:ext cx="8006992" cy="8043603"/>
          </a:xfrm>
          <a:prstGeom prst="ellipse">
            <a:avLst/>
          </a:prstGeom>
          <a:solidFill>
            <a:srgbClr val="E4BB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7" name="Oval 2"/>
          <p:cNvSpPr/>
          <p:nvPr/>
        </p:nvSpPr>
        <p:spPr>
          <a:xfrm>
            <a:off x="285382" y="1859282"/>
            <a:ext cx="5711612" cy="5711612"/>
          </a:xfrm>
          <a:prstGeom prst="ellipse">
            <a:avLst/>
          </a:prstGeom>
          <a:solidFill>
            <a:srgbClr val="E4BB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680" y="4173489"/>
            <a:ext cx="52010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olidFill>
                  <a:schemeClr val="bg1"/>
                </a:solidFill>
                <a:cs typeface="+mn-ea"/>
                <a:sym typeface="+mn-lt"/>
              </a:rPr>
              <a:t>症状</a:t>
            </a:r>
            <a:endParaRPr lang="zh-CN" altLang="en-US" sz="44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症状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>
            <p:custDataLst>
              <p:tags r:id="rId2"/>
            </p:custDataLst>
          </p:nvPr>
        </p:nvSpPr>
        <p:spPr bwMode="auto">
          <a:xfrm>
            <a:off x="7316834" y="2370995"/>
            <a:ext cx="4611008" cy="3879196"/>
          </a:xfrm>
          <a:custGeom>
            <a:avLst/>
            <a:gdLst>
              <a:gd name="T0" fmla="*/ 0 w 1908"/>
              <a:gd name="T1" fmla="*/ 1632 h 1632"/>
              <a:gd name="T2" fmla="*/ 1645 w 1908"/>
              <a:gd name="T3" fmla="*/ 4 h 1632"/>
              <a:gd name="T4" fmla="*/ 1908 w 1908"/>
              <a:gd name="T5" fmla="*/ 26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08" h="1632">
                <a:moveTo>
                  <a:pt x="0" y="1632"/>
                </a:moveTo>
                <a:cubicBezTo>
                  <a:pt x="5" y="729"/>
                  <a:pt x="741" y="0"/>
                  <a:pt x="1645" y="4"/>
                </a:cubicBezTo>
                <a:cubicBezTo>
                  <a:pt x="1733" y="4"/>
                  <a:pt x="1821" y="12"/>
                  <a:pt x="1908" y="26"/>
                </a:cubicBezTo>
              </a:path>
            </a:pathLst>
          </a:custGeom>
          <a:noFill/>
          <a:ln w="57150" cap="flat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4"/>
          <p:cNvSpPr/>
          <p:nvPr>
            <p:custDataLst>
              <p:tags r:id="rId3"/>
            </p:custDataLst>
          </p:nvPr>
        </p:nvSpPr>
        <p:spPr>
          <a:xfrm>
            <a:off x="7669687" y="4258071"/>
            <a:ext cx="221288" cy="221288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5"/>
          <p:cNvSpPr/>
          <p:nvPr>
            <p:custDataLst>
              <p:tags r:id="rId4"/>
            </p:custDataLst>
          </p:nvPr>
        </p:nvSpPr>
        <p:spPr>
          <a:xfrm>
            <a:off x="8439181" y="3263285"/>
            <a:ext cx="221288" cy="221288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6"/>
          <p:cNvSpPr/>
          <p:nvPr>
            <p:custDataLst>
              <p:tags r:id="rId5"/>
            </p:custDataLst>
          </p:nvPr>
        </p:nvSpPr>
        <p:spPr>
          <a:xfrm>
            <a:off x="9717472" y="2473049"/>
            <a:ext cx="221288" cy="221288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Box 23"/>
          <p:cNvSpPr txBox="1"/>
          <p:nvPr>
            <p:custDataLst>
              <p:tags r:id="rId6"/>
            </p:custDataLst>
          </p:nvPr>
        </p:nvSpPr>
        <p:spPr>
          <a:xfrm>
            <a:off x="7981689" y="4241069"/>
            <a:ext cx="87216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d-ID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轻微</a:t>
            </a:r>
            <a:endParaRPr lang="zh-CN" altLang="id-ID" sz="1400" b="1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24"/>
          <p:cNvSpPr txBox="1"/>
          <p:nvPr>
            <p:custDataLst>
              <p:tags r:id="rId7"/>
            </p:custDataLst>
          </p:nvPr>
        </p:nvSpPr>
        <p:spPr>
          <a:xfrm>
            <a:off x="8766966" y="3220040"/>
            <a:ext cx="872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严重</a:t>
            </a:r>
            <a:r>
              <a:rPr lang="en-US" altLang="id-ID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endParaRPr lang="en-US" altLang="id-ID" sz="1400" b="1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9939020" y="2559685"/>
            <a:ext cx="10172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d-ID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危险</a:t>
            </a:r>
            <a:endParaRPr lang="zh-CN" altLang="id-ID" sz="1400" b="1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Group 28"/>
          <p:cNvGrpSpPr/>
          <p:nvPr>
            <p:custDataLst>
              <p:tags r:id="rId9"/>
            </p:custDataLst>
          </p:nvPr>
        </p:nvGrpSpPr>
        <p:grpSpPr>
          <a:xfrm flipH="1">
            <a:off x="5179418" y="4045209"/>
            <a:ext cx="2367543" cy="252925"/>
            <a:chOff x="2092860" y="2757465"/>
            <a:chExt cx="2439003" cy="240523"/>
          </a:xfrm>
        </p:grpSpPr>
        <p:cxnSp>
          <p:nvCxnSpPr>
            <p:cNvPr id="31" name="Straight Connector 30"/>
            <p:cNvCxnSpPr/>
            <p:nvPr>
              <p:custDataLst>
                <p:tags r:id="rId10"/>
              </p:custDataLst>
            </p:nvPr>
          </p:nvCxnSpPr>
          <p:spPr>
            <a:xfrm flipH="1">
              <a:off x="2092860" y="2757465"/>
              <a:ext cx="1880237" cy="240523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 type="none"/>
              <a:tailEnd type="oval"/>
            </a:ln>
            <a:effectLst/>
          </p:spPr>
        </p:cxnSp>
        <p:cxnSp>
          <p:nvCxnSpPr>
            <p:cNvPr id="32" name="Straight Connector 31"/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3973098" y="2757465"/>
              <a:ext cx="558765" cy="907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21" name="Oval 29"/>
          <p:cNvSpPr/>
          <p:nvPr>
            <p:custDataLst>
              <p:tags r:id="rId12"/>
            </p:custDataLst>
          </p:nvPr>
        </p:nvSpPr>
        <p:spPr>
          <a:xfrm flipH="1">
            <a:off x="5007195" y="3945044"/>
            <a:ext cx="184919" cy="200322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/>
          <p:cNvSpPr/>
          <p:nvPr>
            <p:custDataLst>
              <p:tags r:id="rId13"/>
            </p:custDataLst>
          </p:nvPr>
        </p:nvSpPr>
        <p:spPr>
          <a:xfrm>
            <a:off x="4192909" y="3743516"/>
            <a:ext cx="736265" cy="736265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33"/>
          <p:cNvGrpSpPr/>
          <p:nvPr>
            <p:custDataLst>
              <p:tags r:id="rId14"/>
            </p:custDataLst>
          </p:nvPr>
        </p:nvGrpSpPr>
        <p:grpSpPr>
          <a:xfrm>
            <a:off x="4352495" y="3925168"/>
            <a:ext cx="372962" cy="372962"/>
            <a:chOff x="2005013" y="1077913"/>
            <a:chExt cx="688975" cy="688975"/>
          </a:xfrm>
          <a:solidFill>
            <a:sysClr val="window" lastClr="FFFFFF"/>
          </a:solidFill>
        </p:grpSpPr>
        <p:sp>
          <p:nvSpPr>
            <p:cNvPr id="35" name="Freeform 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Freeform 6"/>
            <p:cNvSpPr/>
            <p:nvPr>
              <p:custDataLst>
                <p:tags r:id="rId16"/>
              </p:custDataLst>
            </p:nvPr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3" name="TextBox 38"/>
          <p:cNvSpPr txBox="1"/>
          <p:nvPr>
            <p:custDataLst>
              <p:tags r:id="rId17"/>
            </p:custDataLst>
          </p:nvPr>
        </p:nvSpPr>
        <p:spPr>
          <a:xfrm>
            <a:off x="608372" y="3826874"/>
            <a:ext cx="3506431" cy="40011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b="1" spc="30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第一个阶段</a:t>
            </a:r>
            <a:endParaRPr lang="en-US" altLang="zh-CN" b="1" spc="30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TextBox 67"/>
          <p:cNvSpPr txBox="1"/>
          <p:nvPr>
            <p:custDataLst>
              <p:tags r:id="rId18"/>
            </p:custDataLst>
          </p:nvPr>
        </p:nvSpPr>
        <p:spPr>
          <a:xfrm>
            <a:off x="1832648" y="2660037"/>
            <a:ext cx="3506431" cy="40011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b="1" spc="30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第二个阶段</a:t>
            </a:r>
            <a:endParaRPr lang="zh-CN" altLang="en-US" b="1" spc="30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TextBox 73"/>
          <p:cNvSpPr txBox="1"/>
          <p:nvPr>
            <p:custDataLst>
              <p:tags r:id="rId19"/>
            </p:custDataLst>
          </p:nvPr>
        </p:nvSpPr>
        <p:spPr>
          <a:xfrm>
            <a:off x="3463198" y="1336892"/>
            <a:ext cx="3506431" cy="40011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b="1" spc="30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第三个阶段</a:t>
            </a:r>
            <a:endParaRPr lang="zh-CN" altLang="en-US" b="1" spc="30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2" name="Group 81"/>
          <p:cNvGrpSpPr/>
          <p:nvPr>
            <p:custDataLst>
              <p:tags r:id="rId20"/>
            </p:custDataLst>
          </p:nvPr>
        </p:nvGrpSpPr>
        <p:grpSpPr>
          <a:xfrm flipH="1">
            <a:off x="6378273" y="2771155"/>
            <a:ext cx="1963059" cy="496858"/>
            <a:chOff x="2568804" y="2757465"/>
            <a:chExt cx="1963059" cy="496858"/>
          </a:xfrm>
        </p:grpSpPr>
        <p:cxnSp>
          <p:nvCxnSpPr>
            <p:cNvPr id="84" name="Straight Connector 83"/>
            <p:cNvCxnSpPr/>
            <p:nvPr>
              <p:custDataLst>
                <p:tags r:id="rId21"/>
              </p:custDataLst>
            </p:nvPr>
          </p:nvCxnSpPr>
          <p:spPr>
            <a:xfrm flipH="1">
              <a:off x="2568804" y="2757465"/>
              <a:ext cx="1404294" cy="496858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 type="none"/>
              <a:tailEnd type="oval"/>
            </a:ln>
            <a:effectLst/>
          </p:spPr>
        </p:cxnSp>
        <p:cxnSp>
          <p:nvCxnSpPr>
            <p:cNvPr id="85" name="Straight Connector 84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3973098" y="2757465"/>
              <a:ext cx="558765" cy="907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83" name="Oval 82"/>
          <p:cNvSpPr/>
          <p:nvPr>
            <p:custDataLst>
              <p:tags r:id="rId23"/>
            </p:custDataLst>
          </p:nvPr>
        </p:nvSpPr>
        <p:spPr>
          <a:xfrm flipH="1">
            <a:off x="6238540" y="2675905"/>
            <a:ext cx="190500" cy="1905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0" name="Straight Connector 89"/>
          <p:cNvCxnSpPr>
            <a:stCxn id="89" idx="2"/>
          </p:cNvCxnSpPr>
          <p:nvPr>
            <p:custDataLst>
              <p:tags r:id="rId24"/>
            </p:custDataLst>
          </p:nvPr>
        </p:nvCxnSpPr>
        <p:spPr>
          <a:xfrm>
            <a:off x="8030906" y="1608598"/>
            <a:ext cx="1652022" cy="82491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none"/>
            <a:tailEnd type="oval"/>
          </a:ln>
          <a:effectLst/>
        </p:spPr>
      </p:cxnSp>
      <p:sp>
        <p:nvSpPr>
          <p:cNvPr id="89" name="Oval 88"/>
          <p:cNvSpPr/>
          <p:nvPr>
            <p:custDataLst>
              <p:tags r:id="rId25"/>
            </p:custDataLst>
          </p:nvPr>
        </p:nvSpPr>
        <p:spPr>
          <a:xfrm flipH="1">
            <a:off x="7840406" y="1513348"/>
            <a:ext cx="190500" cy="1905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/>
          <p:cNvSpPr/>
          <p:nvPr>
            <p:custDataLst>
              <p:tags r:id="rId26"/>
            </p:custDataLst>
          </p:nvPr>
        </p:nvSpPr>
        <p:spPr>
          <a:xfrm>
            <a:off x="7036940" y="1258614"/>
            <a:ext cx="736265" cy="736265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05" name="Group 104"/>
          <p:cNvGrpSpPr/>
          <p:nvPr>
            <p:custDataLst>
              <p:tags r:id="rId27"/>
            </p:custDataLst>
          </p:nvPr>
        </p:nvGrpSpPr>
        <p:grpSpPr>
          <a:xfrm>
            <a:off x="7216320" y="1466201"/>
            <a:ext cx="377503" cy="353205"/>
            <a:chOff x="6964363" y="2108200"/>
            <a:chExt cx="690562" cy="646113"/>
          </a:xfrm>
          <a:solidFill>
            <a:sysClr val="window" lastClr="FFFFFF"/>
          </a:solidFill>
        </p:grpSpPr>
        <p:sp>
          <p:nvSpPr>
            <p:cNvPr id="106" name="Freeform 9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7" name="Freeform 9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63" name="Oval 62"/>
          <p:cNvSpPr/>
          <p:nvPr>
            <p:custDataLst>
              <p:tags r:id="rId30"/>
            </p:custDataLst>
          </p:nvPr>
        </p:nvSpPr>
        <p:spPr>
          <a:xfrm>
            <a:off x="5426075" y="2474444"/>
            <a:ext cx="736265" cy="736265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Freeform 96"/>
          <p:cNvSpPr>
            <a:spLocks noEditPoints="1"/>
          </p:cNvSpPr>
          <p:nvPr>
            <p:custDataLst>
              <p:tags r:id="rId31"/>
            </p:custDataLst>
          </p:nvPr>
        </p:nvSpPr>
        <p:spPr bwMode="auto">
          <a:xfrm>
            <a:off x="5607438" y="2675815"/>
            <a:ext cx="369270" cy="368421"/>
          </a:xfrm>
          <a:custGeom>
            <a:avLst/>
            <a:gdLst>
              <a:gd name="T0" fmla="*/ 13537 w 16094"/>
              <a:gd name="T1" fmla="*/ 6059 h 16058"/>
              <a:gd name="T2" fmla="*/ 13105 w 16094"/>
              <a:gd name="T3" fmla="*/ 4843 h 16058"/>
              <a:gd name="T4" fmla="*/ 12309 w 16094"/>
              <a:gd name="T5" fmla="*/ 3778 h 16058"/>
              <a:gd name="T6" fmla="*/ 11103 w 16094"/>
              <a:gd name="T7" fmla="*/ 2914 h 16058"/>
              <a:gd name="T8" fmla="*/ 9730 w 16094"/>
              <a:gd name="T9" fmla="*/ 2510 h 16058"/>
              <a:gd name="T10" fmla="*/ 10548 w 16094"/>
              <a:gd name="T11" fmla="*/ 1344 h 16058"/>
              <a:gd name="T12" fmla="*/ 11273 w 16094"/>
              <a:gd name="T13" fmla="*/ 1058 h 16058"/>
              <a:gd name="T14" fmla="*/ 12175 w 16094"/>
              <a:gd name="T15" fmla="*/ 1030 h 16058"/>
              <a:gd name="T16" fmla="*/ 13215 w 16094"/>
              <a:gd name="T17" fmla="*/ 1370 h 16058"/>
              <a:gd name="T18" fmla="*/ 14130 w 16094"/>
              <a:gd name="T19" fmla="*/ 2061 h 16058"/>
              <a:gd name="T20" fmla="*/ 14752 w 16094"/>
              <a:gd name="T21" fmla="*/ 2927 h 16058"/>
              <a:gd name="T22" fmla="*/ 15061 w 16094"/>
              <a:gd name="T23" fmla="*/ 3885 h 16058"/>
              <a:gd name="T24" fmla="*/ 15035 w 16094"/>
              <a:gd name="T25" fmla="*/ 4794 h 16058"/>
              <a:gd name="T26" fmla="*/ 14704 w 16094"/>
              <a:gd name="T27" fmla="*/ 5577 h 16058"/>
              <a:gd name="T28" fmla="*/ 4429 w 16094"/>
              <a:gd name="T29" fmla="*/ 13990 h 16058"/>
              <a:gd name="T30" fmla="*/ 4128 w 16094"/>
              <a:gd name="T31" fmla="*/ 13119 h 16058"/>
              <a:gd name="T32" fmla="*/ 3522 w 16094"/>
              <a:gd name="T33" fmla="*/ 12349 h 16058"/>
              <a:gd name="T34" fmla="*/ 2735 w 16094"/>
              <a:gd name="T35" fmla="*/ 11832 h 16058"/>
              <a:gd name="T36" fmla="*/ 1857 w 16094"/>
              <a:gd name="T37" fmla="*/ 11600 h 16058"/>
              <a:gd name="T38" fmla="*/ 2349 w 16094"/>
              <a:gd name="T39" fmla="*/ 9539 h 16058"/>
              <a:gd name="T40" fmla="*/ 3383 w 16094"/>
              <a:gd name="T41" fmla="*/ 9051 h 16058"/>
              <a:gd name="T42" fmla="*/ 5065 w 16094"/>
              <a:gd name="T43" fmla="*/ 9305 h 16058"/>
              <a:gd name="T44" fmla="*/ 6529 w 16094"/>
              <a:gd name="T45" fmla="*/ 10574 h 16058"/>
              <a:gd name="T46" fmla="*/ 7057 w 16094"/>
              <a:gd name="T47" fmla="*/ 12341 h 16058"/>
              <a:gd name="T48" fmla="*/ 6481 w 16094"/>
              <a:gd name="T49" fmla="*/ 13816 h 16058"/>
              <a:gd name="T50" fmla="*/ 1899 w 16094"/>
              <a:gd name="T51" fmla="*/ 15034 h 16058"/>
              <a:gd name="T52" fmla="*/ 1430 w 16094"/>
              <a:gd name="T53" fmla="*/ 14978 h 16058"/>
              <a:gd name="T54" fmla="*/ 1080 w 16094"/>
              <a:gd name="T55" fmla="*/ 14626 h 16058"/>
              <a:gd name="T56" fmla="*/ 1037 w 16094"/>
              <a:gd name="T57" fmla="*/ 14110 h 16058"/>
              <a:gd name="T58" fmla="*/ 2133 w 16094"/>
              <a:gd name="T59" fmla="*/ 12161 h 16058"/>
              <a:gd name="T60" fmla="*/ 2879 w 16094"/>
              <a:gd name="T61" fmla="*/ 12483 h 16058"/>
              <a:gd name="T62" fmla="*/ 3517 w 16094"/>
              <a:gd name="T63" fmla="*/ 13089 h 16058"/>
              <a:gd name="T64" fmla="*/ 3887 w 16094"/>
              <a:gd name="T65" fmla="*/ 13837 h 16058"/>
              <a:gd name="T66" fmla="*/ 5275 w 16094"/>
              <a:gd name="T67" fmla="*/ 8311 h 16058"/>
              <a:gd name="T68" fmla="*/ 4471 w 16094"/>
              <a:gd name="T69" fmla="*/ 8075 h 16058"/>
              <a:gd name="T70" fmla="*/ 3832 w 16094"/>
              <a:gd name="T71" fmla="*/ 8011 h 16058"/>
              <a:gd name="T72" fmla="*/ 8544 w 16094"/>
              <a:gd name="T73" fmla="*/ 3613 h 16058"/>
              <a:gd name="T74" fmla="*/ 9615 w 16094"/>
              <a:gd name="T75" fmla="*/ 3512 h 16058"/>
              <a:gd name="T76" fmla="*/ 7177 w 16094"/>
              <a:gd name="T77" fmla="*/ 9768 h 16058"/>
              <a:gd name="T78" fmla="*/ 6475 w 16094"/>
              <a:gd name="T79" fmla="*/ 9029 h 16058"/>
              <a:gd name="T80" fmla="*/ 10683 w 16094"/>
              <a:gd name="T81" fmla="*/ 3831 h 16058"/>
              <a:gd name="T82" fmla="*/ 11597 w 16094"/>
              <a:gd name="T83" fmla="*/ 4487 h 16058"/>
              <a:gd name="T84" fmla="*/ 12178 w 16094"/>
              <a:gd name="T85" fmla="*/ 5258 h 16058"/>
              <a:gd name="T86" fmla="*/ 7882 w 16094"/>
              <a:gd name="T87" fmla="*/ 11105 h 16058"/>
              <a:gd name="T88" fmla="*/ 12576 w 16094"/>
              <a:gd name="T89" fmla="*/ 6482 h 16058"/>
              <a:gd name="T90" fmla="*/ 12439 w 16094"/>
              <a:gd name="T91" fmla="*/ 7635 h 16058"/>
              <a:gd name="T92" fmla="*/ 11948 w 16094"/>
              <a:gd name="T93" fmla="*/ 8406 h 16058"/>
              <a:gd name="T94" fmla="*/ 14463 w 16094"/>
              <a:gd name="T95" fmla="*/ 1003 h 16058"/>
              <a:gd name="T96" fmla="*/ 13190 w 16094"/>
              <a:gd name="T97" fmla="*/ 260 h 16058"/>
              <a:gd name="T98" fmla="*/ 11795 w 16094"/>
              <a:gd name="T99" fmla="*/ 0 h 16058"/>
              <a:gd name="T100" fmla="*/ 10660 w 16094"/>
              <a:gd name="T101" fmla="*/ 187 h 16058"/>
              <a:gd name="T102" fmla="*/ 9684 w 16094"/>
              <a:gd name="T103" fmla="*/ 727 h 16058"/>
              <a:gd name="T104" fmla="*/ 1704 w 16094"/>
              <a:gd name="T105" fmla="*/ 8728 h 16058"/>
              <a:gd name="T106" fmla="*/ 1279 w 16094"/>
              <a:gd name="T107" fmla="*/ 9454 h 16058"/>
              <a:gd name="T108" fmla="*/ 0 w 16094"/>
              <a:gd name="T109" fmla="*/ 14302 h 16058"/>
              <a:gd name="T110" fmla="*/ 402 w 16094"/>
              <a:gd name="T111" fmla="*/ 15419 h 16058"/>
              <a:gd name="T112" fmla="*/ 1407 w 16094"/>
              <a:gd name="T113" fmla="*/ 16022 h 16058"/>
              <a:gd name="T114" fmla="*/ 2275 w 16094"/>
              <a:gd name="T115" fmla="*/ 15980 h 16058"/>
              <a:gd name="T116" fmla="*/ 7227 w 16094"/>
              <a:gd name="T117" fmla="*/ 14541 h 16058"/>
              <a:gd name="T118" fmla="*/ 15901 w 16094"/>
              <a:gd name="T119" fmla="*/ 5421 h 16058"/>
              <a:gd name="T120" fmla="*/ 15857 w 16094"/>
              <a:gd name="T121" fmla="*/ 2953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94" h="16058">
                <a:moveTo>
                  <a:pt x="14431" y="5907"/>
                </a:moveTo>
                <a:lnTo>
                  <a:pt x="13584" y="6759"/>
                </a:lnTo>
                <a:lnTo>
                  <a:pt x="13585" y="6717"/>
                </a:lnTo>
                <a:lnTo>
                  <a:pt x="13586" y="6675"/>
                </a:lnTo>
                <a:lnTo>
                  <a:pt x="13588" y="6633"/>
                </a:lnTo>
                <a:lnTo>
                  <a:pt x="13590" y="6591"/>
                </a:lnTo>
                <a:lnTo>
                  <a:pt x="13591" y="6549"/>
                </a:lnTo>
                <a:lnTo>
                  <a:pt x="13591" y="6507"/>
                </a:lnTo>
                <a:lnTo>
                  <a:pt x="13590" y="6464"/>
                </a:lnTo>
                <a:lnTo>
                  <a:pt x="13587" y="6420"/>
                </a:lnTo>
                <a:lnTo>
                  <a:pt x="13578" y="6330"/>
                </a:lnTo>
                <a:lnTo>
                  <a:pt x="13566" y="6240"/>
                </a:lnTo>
                <a:lnTo>
                  <a:pt x="13553" y="6148"/>
                </a:lnTo>
                <a:lnTo>
                  <a:pt x="13537" y="6059"/>
                </a:lnTo>
                <a:lnTo>
                  <a:pt x="13520" y="5969"/>
                </a:lnTo>
                <a:lnTo>
                  <a:pt x="13500" y="5879"/>
                </a:lnTo>
                <a:lnTo>
                  <a:pt x="13478" y="5790"/>
                </a:lnTo>
                <a:lnTo>
                  <a:pt x="13453" y="5702"/>
                </a:lnTo>
                <a:lnTo>
                  <a:pt x="13427" y="5613"/>
                </a:lnTo>
                <a:lnTo>
                  <a:pt x="13400" y="5525"/>
                </a:lnTo>
                <a:lnTo>
                  <a:pt x="13370" y="5439"/>
                </a:lnTo>
                <a:lnTo>
                  <a:pt x="13338" y="5351"/>
                </a:lnTo>
                <a:lnTo>
                  <a:pt x="13305" y="5265"/>
                </a:lnTo>
                <a:lnTo>
                  <a:pt x="13268" y="5180"/>
                </a:lnTo>
                <a:lnTo>
                  <a:pt x="13230" y="5094"/>
                </a:lnTo>
                <a:lnTo>
                  <a:pt x="13191" y="5010"/>
                </a:lnTo>
                <a:lnTo>
                  <a:pt x="13150" y="4927"/>
                </a:lnTo>
                <a:lnTo>
                  <a:pt x="13105" y="4843"/>
                </a:lnTo>
                <a:lnTo>
                  <a:pt x="13060" y="4761"/>
                </a:lnTo>
                <a:lnTo>
                  <a:pt x="13014" y="4680"/>
                </a:lnTo>
                <a:lnTo>
                  <a:pt x="12965" y="4600"/>
                </a:lnTo>
                <a:lnTo>
                  <a:pt x="12913" y="4520"/>
                </a:lnTo>
                <a:lnTo>
                  <a:pt x="12861" y="4441"/>
                </a:lnTo>
                <a:lnTo>
                  <a:pt x="12807" y="4364"/>
                </a:lnTo>
                <a:lnTo>
                  <a:pt x="12750" y="4286"/>
                </a:lnTo>
                <a:lnTo>
                  <a:pt x="12692" y="4210"/>
                </a:lnTo>
                <a:lnTo>
                  <a:pt x="12633" y="4136"/>
                </a:lnTo>
                <a:lnTo>
                  <a:pt x="12571" y="4062"/>
                </a:lnTo>
                <a:lnTo>
                  <a:pt x="12508" y="3989"/>
                </a:lnTo>
                <a:lnTo>
                  <a:pt x="12443" y="3917"/>
                </a:lnTo>
                <a:lnTo>
                  <a:pt x="12376" y="3847"/>
                </a:lnTo>
                <a:lnTo>
                  <a:pt x="12309" y="3778"/>
                </a:lnTo>
                <a:lnTo>
                  <a:pt x="12230" y="3701"/>
                </a:lnTo>
                <a:lnTo>
                  <a:pt x="12152" y="3628"/>
                </a:lnTo>
                <a:lnTo>
                  <a:pt x="12071" y="3557"/>
                </a:lnTo>
                <a:lnTo>
                  <a:pt x="11989" y="3487"/>
                </a:lnTo>
                <a:lnTo>
                  <a:pt x="11905" y="3419"/>
                </a:lnTo>
                <a:lnTo>
                  <a:pt x="11821" y="3354"/>
                </a:lnTo>
                <a:lnTo>
                  <a:pt x="11735" y="3292"/>
                </a:lnTo>
                <a:lnTo>
                  <a:pt x="11648" y="3231"/>
                </a:lnTo>
                <a:lnTo>
                  <a:pt x="11560" y="3172"/>
                </a:lnTo>
                <a:lnTo>
                  <a:pt x="11471" y="3116"/>
                </a:lnTo>
                <a:lnTo>
                  <a:pt x="11380" y="3062"/>
                </a:lnTo>
                <a:lnTo>
                  <a:pt x="11289" y="3010"/>
                </a:lnTo>
                <a:lnTo>
                  <a:pt x="11196" y="2961"/>
                </a:lnTo>
                <a:lnTo>
                  <a:pt x="11103" y="2914"/>
                </a:lnTo>
                <a:lnTo>
                  <a:pt x="11009" y="2868"/>
                </a:lnTo>
                <a:lnTo>
                  <a:pt x="10913" y="2826"/>
                </a:lnTo>
                <a:lnTo>
                  <a:pt x="10818" y="2786"/>
                </a:lnTo>
                <a:lnTo>
                  <a:pt x="10721" y="2749"/>
                </a:lnTo>
                <a:lnTo>
                  <a:pt x="10625" y="2714"/>
                </a:lnTo>
                <a:lnTo>
                  <a:pt x="10527" y="2681"/>
                </a:lnTo>
                <a:lnTo>
                  <a:pt x="10429" y="2651"/>
                </a:lnTo>
                <a:lnTo>
                  <a:pt x="10330" y="2622"/>
                </a:lnTo>
                <a:lnTo>
                  <a:pt x="10231" y="2597"/>
                </a:lnTo>
                <a:lnTo>
                  <a:pt x="10132" y="2574"/>
                </a:lnTo>
                <a:lnTo>
                  <a:pt x="10031" y="2554"/>
                </a:lnTo>
                <a:lnTo>
                  <a:pt x="9932" y="2537"/>
                </a:lnTo>
                <a:lnTo>
                  <a:pt x="9831" y="2522"/>
                </a:lnTo>
                <a:lnTo>
                  <a:pt x="9730" y="2510"/>
                </a:lnTo>
                <a:lnTo>
                  <a:pt x="9630" y="2500"/>
                </a:lnTo>
                <a:lnTo>
                  <a:pt x="9529" y="2493"/>
                </a:lnTo>
                <a:lnTo>
                  <a:pt x="9428" y="2489"/>
                </a:lnTo>
                <a:lnTo>
                  <a:pt x="9327" y="2487"/>
                </a:lnTo>
                <a:lnTo>
                  <a:pt x="10160" y="1649"/>
                </a:lnTo>
                <a:lnTo>
                  <a:pt x="10199" y="1611"/>
                </a:lnTo>
                <a:lnTo>
                  <a:pt x="10240" y="1574"/>
                </a:lnTo>
                <a:lnTo>
                  <a:pt x="10282" y="1538"/>
                </a:lnTo>
                <a:lnTo>
                  <a:pt x="10324" y="1502"/>
                </a:lnTo>
                <a:lnTo>
                  <a:pt x="10367" y="1468"/>
                </a:lnTo>
                <a:lnTo>
                  <a:pt x="10411" y="1435"/>
                </a:lnTo>
                <a:lnTo>
                  <a:pt x="10456" y="1404"/>
                </a:lnTo>
                <a:lnTo>
                  <a:pt x="10502" y="1373"/>
                </a:lnTo>
                <a:lnTo>
                  <a:pt x="10548" y="1344"/>
                </a:lnTo>
                <a:lnTo>
                  <a:pt x="10596" y="1316"/>
                </a:lnTo>
                <a:lnTo>
                  <a:pt x="10644" y="1289"/>
                </a:lnTo>
                <a:lnTo>
                  <a:pt x="10692" y="1263"/>
                </a:lnTo>
                <a:lnTo>
                  <a:pt x="10742" y="1237"/>
                </a:lnTo>
                <a:lnTo>
                  <a:pt x="10793" y="1214"/>
                </a:lnTo>
                <a:lnTo>
                  <a:pt x="10843" y="1192"/>
                </a:lnTo>
                <a:lnTo>
                  <a:pt x="10894" y="1171"/>
                </a:lnTo>
                <a:lnTo>
                  <a:pt x="10947" y="1151"/>
                </a:lnTo>
                <a:lnTo>
                  <a:pt x="11000" y="1132"/>
                </a:lnTo>
                <a:lnTo>
                  <a:pt x="11053" y="1115"/>
                </a:lnTo>
                <a:lnTo>
                  <a:pt x="11108" y="1099"/>
                </a:lnTo>
                <a:lnTo>
                  <a:pt x="11162" y="1084"/>
                </a:lnTo>
                <a:lnTo>
                  <a:pt x="11217" y="1070"/>
                </a:lnTo>
                <a:lnTo>
                  <a:pt x="11273" y="1058"/>
                </a:lnTo>
                <a:lnTo>
                  <a:pt x="11329" y="1046"/>
                </a:lnTo>
                <a:lnTo>
                  <a:pt x="11386" y="1037"/>
                </a:lnTo>
                <a:lnTo>
                  <a:pt x="11444" y="1028"/>
                </a:lnTo>
                <a:lnTo>
                  <a:pt x="11501" y="1021"/>
                </a:lnTo>
                <a:lnTo>
                  <a:pt x="11559" y="1015"/>
                </a:lnTo>
                <a:lnTo>
                  <a:pt x="11618" y="1010"/>
                </a:lnTo>
                <a:lnTo>
                  <a:pt x="11676" y="1007"/>
                </a:lnTo>
                <a:lnTo>
                  <a:pt x="11735" y="1005"/>
                </a:lnTo>
                <a:lnTo>
                  <a:pt x="11795" y="1004"/>
                </a:lnTo>
                <a:lnTo>
                  <a:pt x="11871" y="1005"/>
                </a:lnTo>
                <a:lnTo>
                  <a:pt x="11947" y="1008"/>
                </a:lnTo>
                <a:lnTo>
                  <a:pt x="12023" y="1014"/>
                </a:lnTo>
                <a:lnTo>
                  <a:pt x="12098" y="1021"/>
                </a:lnTo>
                <a:lnTo>
                  <a:pt x="12175" y="1030"/>
                </a:lnTo>
                <a:lnTo>
                  <a:pt x="12251" y="1042"/>
                </a:lnTo>
                <a:lnTo>
                  <a:pt x="12327" y="1055"/>
                </a:lnTo>
                <a:lnTo>
                  <a:pt x="12402" y="1071"/>
                </a:lnTo>
                <a:lnTo>
                  <a:pt x="12478" y="1088"/>
                </a:lnTo>
                <a:lnTo>
                  <a:pt x="12553" y="1108"/>
                </a:lnTo>
                <a:lnTo>
                  <a:pt x="12629" y="1129"/>
                </a:lnTo>
                <a:lnTo>
                  <a:pt x="12703" y="1153"/>
                </a:lnTo>
                <a:lnTo>
                  <a:pt x="12777" y="1178"/>
                </a:lnTo>
                <a:lnTo>
                  <a:pt x="12852" y="1205"/>
                </a:lnTo>
                <a:lnTo>
                  <a:pt x="12925" y="1234"/>
                </a:lnTo>
                <a:lnTo>
                  <a:pt x="12999" y="1266"/>
                </a:lnTo>
                <a:lnTo>
                  <a:pt x="13071" y="1299"/>
                </a:lnTo>
                <a:lnTo>
                  <a:pt x="13144" y="1334"/>
                </a:lnTo>
                <a:lnTo>
                  <a:pt x="13215" y="1370"/>
                </a:lnTo>
                <a:lnTo>
                  <a:pt x="13285" y="1408"/>
                </a:lnTo>
                <a:lnTo>
                  <a:pt x="13356" y="1448"/>
                </a:lnTo>
                <a:lnTo>
                  <a:pt x="13425" y="1490"/>
                </a:lnTo>
                <a:lnTo>
                  <a:pt x="13495" y="1535"/>
                </a:lnTo>
                <a:lnTo>
                  <a:pt x="13562" y="1580"/>
                </a:lnTo>
                <a:lnTo>
                  <a:pt x="13629" y="1627"/>
                </a:lnTo>
                <a:lnTo>
                  <a:pt x="13696" y="1676"/>
                </a:lnTo>
                <a:lnTo>
                  <a:pt x="13761" y="1727"/>
                </a:lnTo>
                <a:lnTo>
                  <a:pt x="13827" y="1779"/>
                </a:lnTo>
                <a:lnTo>
                  <a:pt x="13890" y="1834"/>
                </a:lnTo>
                <a:lnTo>
                  <a:pt x="13952" y="1889"/>
                </a:lnTo>
                <a:lnTo>
                  <a:pt x="14014" y="1946"/>
                </a:lnTo>
                <a:lnTo>
                  <a:pt x="14075" y="2005"/>
                </a:lnTo>
                <a:lnTo>
                  <a:pt x="14130" y="2061"/>
                </a:lnTo>
                <a:lnTo>
                  <a:pt x="14185" y="2119"/>
                </a:lnTo>
                <a:lnTo>
                  <a:pt x="14237" y="2177"/>
                </a:lnTo>
                <a:lnTo>
                  <a:pt x="14288" y="2235"/>
                </a:lnTo>
                <a:lnTo>
                  <a:pt x="14338" y="2295"/>
                </a:lnTo>
                <a:lnTo>
                  <a:pt x="14386" y="2356"/>
                </a:lnTo>
                <a:lnTo>
                  <a:pt x="14433" y="2417"/>
                </a:lnTo>
                <a:lnTo>
                  <a:pt x="14478" y="2478"/>
                </a:lnTo>
                <a:lnTo>
                  <a:pt x="14522" y="2540"/>
                </a:lnTo>
                <a:lnTo>
                  <a:pt x="14564" y="2603"/>
                </a:lnTo>
                <a:lnTo>
                  <a:pt x="14605" y="2667"/>
                </a:lnTo>
                <a:lnTo>
                  <a:pt x="14644" y="2731"/>
                </a:lnTo>
                <a:lnTo>
                  <a:pt x="14682" y="2796"/>
                </a:lnTo>
                <a:lnTo>
                  <a:pt x="14718" y="2861"/>
                </a:lnTo>
                <a:lnTo>
                  <a:pt x="14752" y="2927"/>
                </a:lnTo>
                <a:lnTo>
                  <a:pt x="14785" y="2993"/>
                </a:lnTo>
                <a:lnTo>
                  <a:pt x="14816" y="3060"/>
                </a:lnTo>
                <a:lnTo>
                  <a:pt x="14846" y="3126"/>
                </a:lnTo>
                <a:lnTo>
                  <a:pt x="14874" y="3195"/>
                </a:lnTo>
                <a:lnTo>
                  <a:pt x="14900" y="3262"/>
                </a:lnTo>
                <a:lnTo>
                  <a:pt x="14925" y="3330"/>
                </a:lnTo>
                <a:lnTo>
                  <a:pt x="14948" y="3398"/>
                </a:lnTo>
                <a:lnTo>
                  <a:pt x="14969" y="3468"/>
                </a:lnTo>
                <a:lnTo>
                  <a:pt x="14988" y="3537"/>
                </a:lnTo>
                <a:lnTo>
                  <a:pt x="15007" y="3606"/>
                </a:lnTo>
                <a:lnTo>
                  <a:pt x="15023" y="3675"/>
                </a:lnTo>
                <a:lnTo>
                  <a:pt x="15038" y="3746"/>
                </a:lnTo>
                <a:lnTo>
                  <a:pt x="15050" y="3816"/>
                </a:lnTo>
                <a:lnTo>
                  <a:pt x="15061" y="3885"/>
                </a:lnTo>
                <a:lnTo>
                  <a:pt x="15070" y="3955"/>
                </a:lnTo>
                <a:lnTo>
                  <a:pt x="15078" y="4026"/>
                </a:lnTo>
                <a:lnTo>
                  <a:pt x="15084" y="4097"/>
                </a:lnTo>
                <a:lnTo>
                  <a:pt x="15087" y="4162"/>
                </a:lnTo>
                <a:lnTo>
                  <a:pt x="15089" y="4227"/>
                </a:lnTo>
                <a:lnTo>
                  <a:pt x="15089" y="4292"/>
                </a:lnTo>
                <a:lnTo>
                  <a:pt x="15088" y="4357"/>
                </a:lnTo>
                <a:lnTo>
                  <a:pt x="15085" y="4420"/>
                </a:lnTo>
                <a:lnTo>
                  <a:pt x="15081" y="4484"/>
                </a:lnTo>
                <a:lnTo>
                  <a:pt x="15075" y="4546"/>
                </a:lnTo>
                <a:lnTo>
                  <a:pt x="15067" y="4610"/>
                </a:lnTo>
                <a:lnTo>
                  <a:pt x="15058" y="4672"/>
                </a:lnTo>
                <a:lnTo>
                  <a:pt x="15048" y="4733"/>
                </a:lnTo>
                <a:lnTo>
                  <a:pt x="15035" y="4794"/>
                </a:lnTo>
                <a:lnTo>
                  <a:pt x="15022" y="4855"/>
                </a:lnTo>
                <a:lnTo>
                  <a:pt x="15006" y="4914"/>
                </a:lnTo>
                <a:lnTo>
                  <a:pt x="14989" y="4973"/>
                </a:lnTo>
                <a:lnTo>
                  <a:pt x="14970" y="5032"/>
                </a:lnTo>
                <a:lnTo>
                  <a:pt x="14950" y="5089"/>
                </a:lnTo>
                <a:lnTo>
                  <a:pt x="14929" y="5147"/>
                </a:lnTo>
                <a:lnTo>
                  <a:pt x="14906" y="5203"/>
                </a:lnTo>
                <a:lnTo>
                  <a:pt x="14882" y="5259"/>
                </a:lnTo>
                <a:lnTo>
                  <a:pt x="14856" y="5314"/>
                </a:lnTo>
                <a:lnTo>
                  <a:pt x="14829" y="5368"/>
                </a:lnTo>
                <a:lnTo>
                  <a:pt x="14799" y="5422"/>
                </a:lnTo>
                <a:lnTo>
                  <a:pt x="14769" y="5474"/>
                </a:lnTo>
                <a:lnTo>
                  <a:pt x="14737" y="5526"/>
                </a:lnTo>
                <a:lnTo>
                  <a:pt x="14704" y="5577"/>
                </a:lnTo>
                <a:lnTo>
                  <a:pt x="14670" y="5627"/>
                </a:lnTo>
                <a:lnTo>
                  <a:pt x="14633" y="5675"/>
                </a:lnTo>
                <a:lnTo>
                  <a:pt x="14595" y="5724"/>
                </a:lnTo>
                <a:lnTo>
                  <a:pt x="14557" y="5772"/>
                </a:lnTo>
                <a:lnTo>
                  <a:pt x="14516" y="5818"/>
                </a:lnTo>
                <a:lnTo>
                  <a:pt x="14474" y="5863"/>
                </a:lnTo>
                <a:lnTo>
                  <a:pt x="14431" y="5907"/>
                </a:lnTo>
                <a:close/>
                <a:moveTo>
                  <a:pt x="4463" y="14370"/>
                </a:moveTo>
                <a:lnTo>
                  <a:pt x="4461" y="14307"/>
                </a:lnTo>
                <a:lnTo>
                  <a:pt x="4458" y="14243"/>
                </a:lnTo>
                <a:lnTo>
                  <a:pt x="4453" y="14180"/>
                </a:lnTo>
                <a:lnTo>
                  <a:pt x="4446" y="14117"/>
                </a:lnTo>
                <a:lnTo>
                  <a:pt x="4438" y="14053"/>
                </a:lnTo>
                <a:lnTo>
                  <a:pt x="4429" y="13990"/>
                </a:lnTo>
                <a:lnTo>
                  <a:pt x="4417" y="13926"/>
                </a:lnTo>
                <a:lnTo>
                  <a:pt x="4405" y="13863"/>
                </a:lnTo>
                <a:lnTo>
                  <a:pt x="4391" y="13800"/>
                </a:lnTo>
                <a:lnTo>
                  <a:pt x="4375" y="13737"/>
                </a:lnTo>
                <a:lnTo>
                  <a:pt x="4357" y="13673"/>
                </a:lnTo>
                <a:lnTo>
                  <a:pt x="4338" y="13610"/>
                </a:lnTo>
                <a:lnTo>
                  <a:pt x="4317" y="13548"/>
                </a:lnTo>
                <a:lnTo>
                  <a:pt x="4295" y="13486"/>
                </a:lnTo>
                <a:lnTo>
                  <a:pt x="4271" y="13423"/>
                </a:lnTo>
                <a:lnTo>
                  <a:pt x="4246" y="13362"/>
                </a:lnTo>
                <a:lnTo>
                  <a:pt x="4219" y="13300"/>
                </a:lnTo>
                <a:lnTo>
                  <a:pt x="4191" y="13240"/>
                </a:lnTo>
                <a:lnTo>
                  <a:pt x="4161" y="13179"/>
                </a:lnTo>
                <a:lnTo>
                  <a:pt x="4128" y="13119"/>
                </a:lnTo>
                <a:lnTo>
                  <a:pt x="4095" y="13059"/>
                </a:lnTo>
                <a:lnTo>
                  <a:pt x="4060" y="13000"/>
                </a:lnTo>
                <a:lnTo>
                  <a:pt x="4024" y="12942"/>
                </a:lnTo>
                <a:lnTo>
                  <a:pt x="3986" y="12884"/>
                </a:lnTo>
                <a:lnTo>
                  <a:pt x="3946" y="12826"/>
                </a:lnTo>
                <a:lnTo>
                  <a:pt x="3905" y="12769"/>
                </a:lnTo>
                <a:lnTo>
                  <a:pt x="3862" y="12714"/>
                </a:lnTo>
                <a:lnTo>
                  <a:pt x="3818" y="12658"/>
                </a:lnTo>
                <a:lnTo>
                  <a:pt x="3771" y="12604"/>
                </a:lnTo>
                <a:lnTo>
                  <a:pt x="3723" y="12549"/>
                </a:lnTo>
                <a:lnTo>
                  <a:pt x="3674" y="12497"/>
                </a:lnTo>
                <a:lnTo>
                  <a:pt x="3622" y="12445"/>
                </a:lnTo>
                <a:lnTo>
                  <a:pt x="3573" y="12396"/>
                </a:lnTo>
                <a:lnTo>
                  <a:pt x="3522" y="12349"/>
                </a:lnTo>
                <a:lnTo>
                  <a:pt x="3470" y="12303"/>
                </a:lnTo>
                <a:lnTo>
                  <a:pt x="3418" y="12258"/>
                </a:lnTo>
                <a:lnTo>
                  <a:pt x="3366" y="12215"/>
                </a:lnTo>
                <a:lnTo>
                  <a:pt x="3312" y="12174"/>
                </a:lnTo>
                <a:lnTo>
                  <a:pt x="3257" y="12133"/>
                </a:lnTo>
                <a:lnTo>
                  <a:pt x="3202" y="12094"/>
                </a:lnTo>
                <a:lnTo>
                  <a:pt x="3146" y="12057"/>
                </a:lnTo>
                <a:lnTo>
                  <a:pt x="3088" y="12020"/>
                </a:lnTo>
                <a:lnTo>
                  <a:pt x="3031" y="11985"/>
                </a:lnTo>
                <a:lnTo>
                  <a:pt x="2974" y="11952"/>
                </a:lnTo>
                <a:lnTo>
                  <a:pt x="2914" y="11920"/>
                </a:lnTo>
                <a:lnTo>
                  <a:pt x="2855" y="11889"/>
                </a:lnTo>
                <a:lnTo>
                  <a:pt x="2796" y="11860"/>
                </a:lnTo>
                <a:lnTo>
                  <a:pt x="2735" y="11832"/>
                </a:lnTo>
                <a:lnTo>
                  <a:pt x="2675" y="11806"/>
                </a:lnTo>
                <a:lnTo>
                  <a:pt x="2613" y="11781"/>
                </a:lnTo>
                <a:lnTo>
                  <a:pt x="2552" y="11757"/>
                </a:lnTo>
                <a:lnTo>
                  <a:pt x="2490" y="11735"/>
                </a:lnTo>
                <a:lnTo>
                  <a:pt x="2427" y="11715"/>
                </a:lnTo>
                <a:lnTo>
                  <a:pt x="2365" y="11696"/>
                </a:lnTo>
                <a:lnTo>
                  <a:pt x="2303" y="11679"/>
                </a:lnTo>
                <a:lnTo>
                  <a:pt x="2239" y="11663"/>
                </a:lnTo>
                <a:lnTo>
                  <a:pt x="2176" y="11648"/>
                </a:lnTo>
                <a:lnTo>
                  <a:pt x="2112" y="11636"/>
                </a:lnTo>
                <a:lnTo>
                  <a:pt x="2048" y="11625"/>
                </a:lnTo>
                <a:lnTo>
                  <a:pt x="1985" y="11615"/>
                </a:lnTo>
                <a:lnTo>
                  <a:pt x="1920" y="11607"/>
                </a:lnTo>
                <a:lnTo>
                  <a:pt x="1857" y="11600"/>
                </a:lnTo>
                <a:lnTo>
                  <a:pt x="1793" y="11595"/>
                </a:lnTo>
                <a:lnTo>
                  <a:pt x="1728" y="11592"/>
                </a:lnTo>
                <a:lnTo>
                  <a:pt x="2229" y="9781"/>
                </a:lnTo>
                <a:lnTo>
                  <a:pt x="2236" y="9759"/>
                </a:lnTo>
                <a:lnTo>
                  <a:pt x="2244" y="9736"/>
                </a:lnTo>
                <a:lnTo>
                  <a:pt x="2253" y="9714"/>
                </a:lnTo>
                <a:lnTo>
                  <a:pt x="2263" y="9692"/>
                </a:lnTo>
                <a:lnTo>
                  <a:pt x="2273" y="9670"/>
                </a:lnTo>
                <a:lnTo>
                  <a:pt x="2284" y="9648"/>
                </a:lnTo>
                <a:lnTo>
                  <a:pt x="2296" y="9626"/>
                </a:lnTo>
                <a:lnTo>
                  <a:pt x="2308" y="9604"/>
                </a:lnTo>
                <a:lnTo>
                  <a:pt x="2321" y="9583"/>
                </a:lnTo>
                <a:lnTo>
                  <a:pt x="2335" y="9561"/>
                </a:lnTo>
                <a:lnTo>
                  <a:pt x="2349" y="9539"/>
                </a:lnTo>
                <a:lnTo>
                  <a:pt x="2363" y="9518"/>
                </a:lnTo>
                <a:lnTo>
                  <a:pt x="2378" y="9498"/>
                </a:lnTo>
                <a:lnTo>
                  <a:pt x="2393" y="9478"/>
                </a:lnTo>
                <a:lnTo>
                  <a:pt x="2409" y="9458"/>
                </a:lnTo>
                <a:lnTo>
                  <a:pt x="2426" y="9438"/>
                </a:lnTo>
                <a:lnTo>
                  <a:pt x="2522" y="9374"/>
                </a:lnTo>
                <a:lnTo>
                  <a:pt x="2621" y="9314"/>
                </a:lnTo>
                <a:lnTo>
                  <a:pt x="2723" y="9260"/>
                </a:lnTo>
                <a:lnTo>
                  <a:pt x="2828" y="9211"/>
                </a:lnTo>
                <a:lnTo>
                  <a:pt x="2934" y="9169"/>
                </a:lnTo>
                <a:lnTo>
                  <a:pt x="3044" y="9131"/>
                </a:lnTo>
                <a:lnTo>
                  <a:pt x="3156" y="9099"/>
                </a:lnTo>
                <a:lnTo>
                  <a:pt x="3268" y="9072"/>
                </a:lnTo>
                <a:lnTo>
                  <a:pt x="3383" y="9051"/>
                </a:lnTo>
                <a:lnTo>
                  <a:pt x="3500" y="9034"/>
                </a:lnTo>
                <a:lnTo>
                  <a:pt x="3617" y="9024"/>
                </a:lnTo>
                <a:lnTo>
                  <a:pt x="3736" y="9018"/>
                </a:lnTo>
                <a:lnTo>
                  <a:pt x="3857" y="9018"/>
                </a:lnTo>
                <a:lnTo>
                  <a:pt x="3976" y="9023"/>
                </a:lnTo>
                <a:lnTo>
                  <a:pt x="4098" y="9033"/>
                </a:lnTo>
                <a:lnTo>
                  <a:pt x="4220" y="9049"/>
                </a:lnTo>
                <a:lnTo>
                  <a:pt x="4342" y="9070"/>
                </a:lnTo>
                <a:lnTo>
                  <a:pt x="4463" y="9096"/>
                </a:lnTo>
                <a:lnTo>
                  <a:pt x="4584" y="9127"/>
                </a:lnTo>
                <a:lnTo>
                  <a:pt x="4706" y="9164"/>
                </a:lnTo>
                <a:lnTo>
                  <a:pt x="4826" y="9206"/>
                </a:lnTo>
                <a:lnTo>
                  <a:pt x="4946" y="9252"/>
                </a:lnTo>
                <a:lnTo>
                  <a:pt x="5065" y="9305"/>
                </a:lnTo>
                <a:lnTo>
                  <a:pt x="5184" y="9363"/>
                </a:lnTo>
                <a:lnTo>
                  <a:pt x="5300" y="9425"/>
                </a:lnTo>
                <a:lnTo>
                  <a:pt x="5415" y="9493"/>
                </a:lnTo>
                <a:lnTo>
                  <a:pt x="5529" y="9566"/>
                </a:lnTo>
                <a:lnTo>
                  <a:pt x="5640" y="9644"/>
                </a:lnTo>
                <a:lnTo>
                  <a:pt x="5750" y="9727"/>
                </a:lnTo>
                <a:lnTo>
                  <a:pt x="5857" y="9815"/>
                </a:lnTo>
                <a:lnTo>
                  <a:pt x="5962" y="9909"/>
                </a:lnTo>
                <a:lnTo>
                  <a:pt x="6065" y="10007"/>
                </a:lnTo>
                <a:lnTo>
                  <a:pt x="6168" y="10115"/>
                </a:lnTo>
                <a:lnTo>
                  <a:pt x="6267" y="10226"/>
                </a:lnTo>
                <a:lnTo>
                  <a:pt x="6360" y="10339"/>
                </a:lnTo>
                <a:lnTo>
                  <a:pt x="6447" y="10456"/>
                </a:lnTo>
                <a:lnTo>
                  <a:pt x="6529" y="10574"/>
                </a:lnTo>
                <a:lnTo>
                  <a:pt x="6604" y="10695"/>
                </a:lnTo>
                <a:lnTo>
                  <a:pt x="6673" y="10816"/>
                </a:lnTo>
                <a:lnTo>
                  <a:pt x="6738" y="10941"/>
                </a:lnTo>
                <a:lnTo>
                  <a:pt x="6796" y="11065"/>
                </a:lnTo>
                <a:lnTo>
                  <a:pt x="6848" y="11191"/>
                </a:lnTo>
                <a:lnTo>
                  <a:pt x="6895" y="11318"/>
                </a:lnTo>
                <a:lnTo>
                  <a:pt x="6936" y="11446"/>
                </a:lnTo>
                <a:lnTo>
                  <a:pt x="6971" y="11574"/>
                </a:lnTo>
                <a:lnTo>
                  <a:pt x="7000" y="11702"/>
                </a:lnTo>
                <a:lnTo>
                  <a:pt x="7023" y="11831"/>
                </a:lnTo>
                <a:lnTo>
                  <a:pt x="7041" y="11959"/>
                </a:lnTo>
                <a:lnTo>
                  <a:pt x="7052" y="12087"/>
                </a:lnTo>
                <a:lnTo>
                  <a:pt x="7058" y="12214"/>
                </a:lnTo>
                <a:lnTo>
                  <a:pt x="7057" y="12341"/>
                </a:lnTo>
                <a:lnTo>
                  <a:pt x="7051" y="12466"/>
                </a:lnTo>
                <a:lnTo>
                  <a:pt x="7039" y="12589"/>
                </a:lnTo>
                <a:lnTo>
                  <a:pt x="7019" y="12712"/>
                </a:lnTo>
                <a:lnTo>
                  <a:pt x="6995" y="12832"/>
                </a:lnTo>
                <a:lnTo>
                  <a:pt x="6965" y="12952"/>
                </a:lnTo>
                <a:lnTo>
                  <a:pt x="6929" y="13068"/>
                </a:lnTo>
                <a:lnTo>
                  <a:pt x="6886" y="13183"/>
                </a:lnTo>
                <a:lnTo>
                  <a:pt x="6837" y="13294"/>
                </a:lnTo>
                <a:lnTo>
                  <a:pt x="6783" y="13402"/>
                </a:lnTo>
                <a:lnTo>
                  <a:pt x="6722" y="13508"/>
                </a:lnTo>
                <a:lnTo>
                  <a:pt x="6655" y="13610"/>
                </a:lnTo>
                <a:lnTo>
                  <a:pt x="6582" y="13710"/>
                </a:lnTo>
                <a:lnTo>
                  <a:pt x="6502" y="13805"/>
                </a:lnTo>
                <a:lnTo>
                  <a:pt x="6481" y="13816"/>
                </a:lnTo>
                <a:lnTo>
                  <a:pt x="6459" y="13827"/>
                </a:lnTo>
                <a:lnTo>
                  <a:pt x="6437" y="13838"/>
                </a:lnTo>
                <a:lnTo>
                  <a:pt x="6415" y="13848"/>
                </a:lnTo>
                <a:lnTo>
                  <a:pt x="6392" y="13858"/>
                </a:lnTo>
                <a:lnTo>
                  <a:pt x="6369" y="13867"/>
                </a:lnTo>
                <a:lnTo>
                  <a:pt x="6345" y="13876"/>
                </a:lnTo>
                <a:lnTo>
                  <a:pt x="6322" y="13884"/>
                </a:lnTo>
                <a:lnTo>
                  <a:pt x="4463" y="14370"/>
                </a:lnTo>
                <a:close/>
                <a:moveTo>
                  <a:pt x="2096" y="14991"/>
                </a:moveTo>
                <a:lnTo>
                  <a:pt x="2070" y="14997"/>
                </a:lnTo>
                <a:lnTo>
                  <a:pt x="2036" y="15005"/>
                </a:lnTo>
                <a:lnTo>
                  <a:pt x="1995" y="15014"/>
                </a:lnTo>
                <a:lnTo>
                  <a:pt x="1949" y="15024"/>
                </a:lnTo>
                <a:lnTo>
                  <a:pt x="1899" y="15034"/>
                </a:lnTo>
                <a:lnTo>
                  <a:pt x="1849" y="15043"/>
                </a:lnTo>
                <a:lnTo>
                  <a:pt x="1825" y="15046"/>
                </a:lnTo>
                <a:lnTo>
                  <a:pt x="1801" y="15050"/>
                </a:lnTo>
                <a:lnTo>
                  <a:pt x="1777" y="15052"/>
                </a:lnTo>
                <a:lnTo>
                  <a:pt x="1755" y="15054"/>
                </a:lnTo>
                <a:lnTo>
                  <a:pt x="1716" y="15053"/>
                </a:lnTo>
                <a:lnTo>
                  <a:pt x="1679" y="15049"/>
                </a:lnTo>
                <a:lnTo>
                  <a:pt x="1641" y="15044"/>
                </a:lnTo>
                <a:lnTo>
                  <a:pt x="1604" y="15037"/>
                </a:lnTo>
                <a:lnTo>
                  <a:pt x="1568" y="15029"/>
                </a:lnTo>
                <a:lnTo>
                  <a:pt x="1532" y="15018"/>
                </a:lnTo>
                <a:lnTo>
                  <a:pt x="1498" y="15006"/>
                </a:lnTo>
                <a:lnTo>
                  <a:pt x="1464" y="14993"/>
                </a:lnTo>
                <a:lnTo>
                  <a:pt x="1430" y="14978"/>
                </a:lnTo>
                <a:lnTo>
                  <a:pt x="1398" y="14961"/>
                </a:lnTo>
                <a:lnTo>
                  <a:pt x="1367" y="14943"/>
                </a:lnTo>
                <a:lnTo>
                  <a:pt x="1336" y="14923"/>
                </a:lnTo>
                <a:lnTo>
                  <a:pt x="1307" y="14902"/>
                </a:lnTo>
                <a:lnTo>
                  <a:pt x="1279" y="14880"/>
                </a:lnTo>
                <a:lnTo>
                  <a:pt x="1251" y="14856"/>
                </a:lnTo>
                <a:lnTo>
                  <a:pt x="1225" y="14832"/>
                </a:lnTo>
                <a:lnTo>
                  <a:pt x="1201" y="14804"/>
                </a:lnTo>
                <a:lnTo>
                  <a:pt x="1177" y="14777"/>
                </a:lnTo>
                <a:lnTo>
                  <a:pt x="1155" y="14749"/>
                </a:lnTo>
                <a:lnTo>
                  <a:pt x="1134" y="14720"/>
                </a:lnTo>
                <a:lnTo>
                  <a:pt x="1115" y="14689"/>
                </a:lnTo>
                <a:lnTo>
                  <a:pt x="1096" y="14658"/>
                </a:lnTo>
                <a:lnTo>
                  <a:pt x="1080" y="14626"/>
                </a:lnTo>
                <a:lnTo>
                  <a:pt x="1065" y="14593"/>
                </a:lnTo>
                <a:lnTo>
                  <a:pt x="1051" y="14559"/>
                </a:lnTo>
                <a:lnTo>
                  <a:pt x="1040" y="14524"/>
                </a:lnTo>
                <a:lnTo>
                  <a:pt x="1030" y="14488"/>
                </a:lnTo>
                <a:lnTo>
                  <a:pt x="1021" y="14452"/>
                </a:lnTo>
                <a:lnTo>
                  <a:pt x="1015" y="14415"/>
                </a:lnTo>
                <a:lnTo>
                  <a:pt x="1010" y="14378"/>
                </a:lnTo>
                <a:lnTo>
                  <a:pt x="1007" y="14340"/>
                </a:lnTo>
                <a:lnTo>
                  <a:pt x="1006" y="14302"/>
                </a:lnTo>
                <a:lnTo>
                  <a:pt x="1009" y="14268"/>
                </a:lnTo>
                <a:lnTo>
                  <a:pt x="1015" y="14229"/>
                </a:lnTo>
                <a:lnTo>
                  <a:pt x="1022" y="14189"/>
                </a:lnTo>
                <a:lnTo>
                  <a:pt x="1029" y="14149"/>
                </a:lnTo>
                <a:lnTo>
                  <a:pt x="1037" y="14110"/>
                </a:lnTo>
                <a:lnTo>
                  <a:pt x="1045" y="14074"/>
                </a:lnTo>
                <a:lnTo>
                  <a:pt x="1051" y="14043"/>
                </a:lnTo>
                <a:lnTo>
                  <a:pt x="1056" y="14020"/>
                </a:lnTo>
                <a:lnTo>
                  <a:pt x="1586" y="12106"/>
                </a:lnTo>
                <a:lnTo>
                  <a:pt x="1641" y="12105"/>
                </a:lnTo>
                <a:lnTo>
                  <a:pt x="1695" y="12105"/>
                </a:lnTo>
                <a:lnTo>
                  <a:pt x="1749" y="12107"/>
                </a:lnTo>
                <a:lnTo>
                  <a:pt x="1804" y="12111"/>
                </a:lnTo>
                <a:lnTo>
                  <a:pt x="1858" y="12116"/>
                </a:lnTo>
                <a:lnTo>
                  <a:pt x="1913" y="12122"/>
                </a:lnTo>
                <a:lnTo>
                  <a:pt x="1968" y="12130"/>
                </a:lnTo>
                <a:lnTo>
                  <a:pt x="2023" y="12139"/>
                </a:lnTo>
                <a:lnTo>
                  <a:pt x="2077" y="12149"/>
                </a:lnTo>
                <a:lnTo>
                  <a:pt x="2133" y="12161"/>
                </a:lnTo>
                <a:lnTo>
                  <a:pt x="2187" y="12175"/>
                </a:lnTo>
                <a:lnTo>
                  <a:pt x="2242" y="12190"/>
                </a:lnTo>
                <a:lnTo>
                  <a:pt x="2297" y="12206"/>
                </a:lnTo>
                <a:lnTo>
                  <a:pt x="2351" y="12224"/>
                </a:lnTo>
                <a:lnTo>
                  <a:pt x="2405" y="12243"/>
                </a:lnTo>
                <a:lnTo>
                  <a:pt x="2460" y="12264"/>
                </a:lnTo>
                <a:lnTo>
                  <a:pt x="2513" y="12286"/>
                </a:lnTo>
                <a:lnTo>
                  <a:pt x="2566" y="12309"/>
                </a:lnTo>
                <a:lnTo>
                  <a:pt x="2619" y="12335"/>
                </a:lnTo>
                <a:lnTo>
                  <a:pt x="2673" y="12362"/>
                </a:lnTo>
                <a:lnTo>
                  <a:pt x="2725" y="12390"/>
                </a:lnTo>
                <a:lnTo>
                  <a:pt x="2776" y="12420"/>
                </a:lnTo>
                <a:lnTo>
                  <a:pt x="2829" y="12451"/>
                </a:lnTo>
                <a:lnTo>
                  <a:pt x="2879" y="12483"/>
                </a:lnTo>
                <a:lnTo>
                  <a:pt x="2930" y="12517"/>
                </a:lnTo>
                <a:lnTo>
                  <a:pt x="2980" y="12553"/>
                </a:lnTo>
                <a:lnTo>
                  <a:pt x="3029" y="12590"/>
                </a:lnTo>
                <a:lnTo>
                  <a:pt x="3078" y="12629"/>
                </a:lnTo>
                <a:lnTo>
                  <a:pt x="3126" y="12669"/>
                </a:lnTo>
                <a:lnTo>
                  <a:pt x="3174" y="12711"/>
                </a:lnTo>
                <a:lnTo>
                  <a:pt x="3220" y="12754"/>
                </a:lnTo>
                <a:lnTo>
                  <a:pt x="3266" y="12799"/>
                </a:lnTo>
                <a:lnTo>
                  <a:pt x="3312" y="12845"/>
                </a:lnTo>
                <a:lnTo>
                  <a:pt x="3356" y="12893"/>
                </a:lnTo>
                <a:lnTo>
                  <a:pt x="3398" y="12941"/>
                </a:lnTo>
                <a:lnTo>
                  <a:pt x="3439" y="12990"/>
                </a:lnTo>
                <a:lnTo>
                  <a:pt x="3479" y="13039"/>
                </a:lnTo>
                <a:lnTo>
                  <a:pt x="3517" y="13089"/>
                </a:lnTo>
                <a:lnTo>
                  <a:pt x="3553" y="13139"/>
                </a:lnTo>
                <a:lnTo>
                  <a:pt x="3588" y="13191"/>
                </a:lnTo>
                <a:lnTo>
                  <a:pt x="3621" y="13243"/>
                </a:lnTo>
                <a:lnTo>
                  <a:pt x="3653" y="13295"/>
                </a:lnTo>
                <a:lnTo>
                  <a:pt x="3683" y="13348"/>
                </a:lnTo>
                <a:lnTo>
                  <a:pt x="3712" y="13401"/>
                </a:lnTo>
                <a:lnTo>
                  <a:pt x="3739" y="13455"/>
                </a:lnTo>
                <a:lnTo>
                  <a:pt x="3765" y="13509"/>
                </a:lnTo>
                <a:lnTo>
                  <a:pt x="3788" y="13563"/>
                </a:lnTo>
                <a:lnTo>
                  <a:pt x="3811" y="13617"/>
                </a:lnTo>
                <a:lnTo>
                  <a:pt x="3833" y="13671"/>
                </a:lnTo>
                <a:lnTo>
                  <a:pt x="3852" y="13727"/>
                </a:lnTo>
                <a:lnTo>
                  <a:pt x="3870" y="13782"/>
                </a:lnTo>
                <a:lnTo>
                  <a:pt x="3887" y="13837"/>
                </a:lnTo>
                <a:lnTo>
                  <a:pt x="3902" y="13892"/>
                </a:lnTo>
                <a:lnTo>
                  <a:pt x="3915" y="13948"/>
                </a:lnTo>
                <a:lnTo>
                  <a:pt x="3927" y="14004"/>
                </a:lnTo>
                <a:lnTo>
                  <a:pt x="3938" y="14060"/>
                </a:lnTo>
                <a:lnTo>
                  <a:pt x="3946" y="14115"/>
                </a:lnTo>
                <a:lnTo>
                  <a:pt x="3954" y="14170"/>
                </a:lnTo>
                <a:lnTo>
                  <a:pt x="3960" y="14225"/>
                </a:lnTo>
                <a:lnTo>
                  <a:pt x="3964" y="14282"/>
                </a:lnTo>
                <a:lnTo>
                  <a:pt x="3967" y="14337"/>
                </a:lnTo>
                <a:lnTo>
                  <a:pt x="3968" y="14391"/>
                </a:lnTo>
                <a:lnTo>
                  <a:pt x="3968" y="14446"/>
                </a:lnTo>
                <a:lnTo>
                  <a:pt x="3967" y="14500"/>
                </a:lnTo>
                <a:lnTo>
                  <a:pt x="2096" y="14991"/>
                </a:lnTo>
                <a:close/>
                <a:moveTo>
                  <a:pt x="5275" y="8311"/>
                </a:moveTo>
                <a:lnTo>
                  <a:pt x="5187" y="8277"/>
                </a:lnTo>
                <a:lnTo>
                  <a:pt x="5099" y="8245"/>
                </a:lnTo>
                <a:lnTo>
                  <a:pt x="5011" y="8215"/>
                </a:lnTo>
                <a:lnTo>
                  <a:pt x="4921" y="8186"/>
                </a:lnTo>
                <a:lnTo>
                  <a:pt x="4877" y="8173"/>
                </a:lnTo>
                <a:lnTo>
                  <a:pt x="4833" y="8159"/>
                </a:lnTo>
                <a:lnTo>
                  <a:pt x="4787" y="8147"/>
                </a:lnTo>
                <a:lnTo>
                  <a:pt x="4742" y="8135"/>
                </a:lnTo>
                <a:lnTo>
                  <a:pt x="4698" y="8124"/>
                </a:lnTo>
                <a:lnTo>
                  <a:pt x="4652" y="8113"/>
                </a:lnTo>
                <a:lnTo>
                  <a:pt x="4607" y="8103"/>
                </a:lnTo>
                <a:lnTo>
                  <a:pt x="4562" y="8093"/>
                </a:lnTo>
                <a:lnTo>
                  <a:pt x="4517" y="8084"/>
                </a:lnTo>
                <a:lnTo>
                  <a:pt x="4471" y="8075"/>
                </a:lnTo>
                <a:lnTo>
                  <a:pt x="4426" y="8067"/>
                </a:lnTo>
                <a:lnTo>
                  <a:pt x="4380" y="8059"/>
                </a:lnTo>
                <a:lnTo>
                  <a:pt x="4335" y="8052"/>
                </a:lnTo>
                <a:lnTo>
                  <a:pt x="4289" y="8045"/>
                </a:lnTo>
                <a:lnTo>
                  <a:pt x="4243" y="8039"/>
                </a:lnTo>
                <a:lnTo>
                  <a:pt x="4198" y="8034"/>
                </a:lnTo>
                <a:lnTo>
                  <a:pt x="4153" y="8029"/>
                </a:lnTo>
                <a:lnTo>
                  <a:pt x="4106" y="8025"/>
                </a:lnTo>
                <a:lnTo>
                  <a:pt x="4061" y="8021"/>
                </a:lnTo>
                <a:lnTo>
                  <a:pt x="4015" y="8018"/>
                </a:lnTo>
                <a:lnTo>
                  <a:pt x="3969" y="8015"/>
                </a:lnTo>
                <a:lnTo>
                  <a:pt x="3923" y="8013"/>
                </a:lnTo>
                <a:lnTo>
                  <a:pt x="3878" y="8011"/>
                </a:lnTo>
                <a:lnTo>
                  <a:pt x="3832" y="8011"/>
                </a:lnTo>
                <a:lnTo>
                  <a:pt x="7706" y="4116"/>
                </a:lnTo>
                <a:lnTo>
                  <a:pt x="7763" y="4063"/>
                </a:lnTo>
                <a:lnTo>
                  <a:pt x="7820" y="4012"/>
                </a:lnTo>
                <a:lnTo>
                  <a:pt x="7880" y="3964"/>
                </a:lnTo>
                <a:lnTo>
                  <a:pt x="7941" y="3918"/>
                </a:lnTo>
                <a:lnTo>
                  <a:pt x="8003" y="3875"/>
                </a:lnTo>
                <a:lnTo>
                  <a:pt x="8067" y="3834"/>
                </a:lnTo>
                <a:lnTo>
                  <a:pt x="8131" y="3796"/>
                </a:lnTo>
                <a:lnTo>
                  <a:pt x="8197" y="3760"/>
                </a:lnTo>
                <a:lnTo>
                  <a:pt x="8265" y="3725"/>
                </a:lnTo>
                <a:lnTo>
                  <a:pt x="8333" y="3694"/>
                </a:lnTo>
                <a:lnTo>
                  <a:pt x="8403" y="3665"/>
                </a:lnTo>
                <a:lnTo>
                  <a:pt x="8473" y="3638"/>
                </a:lnTo>
                <a:lnTo>
                  <a:pt x="8544" y="3613"/>
                </a:lnTo>
                <a:lnTo>
                  <a:pt x="8616" y="3591"/>
                </a:lnTo>
                <a:lnTo>
                  <a:pt x="8689" y="3571"/>
                </a:lnTo>
                <a:lnTo>
                  <a:pt x="8764" y="3554"/>
                </a:lnTo>
                <a:lnTo>
                  <a:pt x="8838" y="3539"/>
                </a:lnTo>
                <a:lnTo>
                  <a:pt x="8914" y="3526"/>
                </a:lnTo>
                <a:lnTo>
                  <a:pt x="8989" y="3515"/>
                </a:lnTo>
                <a:lnTo>
                  <a:pt x="9067" y="3507"/>
                </a:lnTo>
                <a:lnTo>
                  <a:pt x="9143" y="3501"/>
                </a:lnTo>
                <a:lnTo>
                  <a:pt x="9220" y="3497"/>
                </a:lnTo>
                <a:lnTo>
                  <a:pt x="9299" y="3496"/>
                </a:lnTo>
                <a:lnTo>
                  <a:pt x="9377" y="3497"/>
                </a:lnTo>
                <a:lnTo>
                  <a:pt x="9457" y="3500"/>
                </a:lnTo>
                <a:lnTo>
                  <a:pt x="9535" y="3505"/>
                </a:lnTo>
                <a:lnTo>
                  <a:pt x="9615" y="3512"/>
                </a:lnTo>
                <a:lnTo>
                  <a:pt x="9694" y="3522"/>
                </a:lnTo>
                <a:lnTo>
                  <a:pt x="9775" y="3534"/>
                </a:lnTo>
                <a:lnTo>
                  <a:pt x="9854" y="3548"/>
                </a:lnTo>
                <a:lnTo>
                  <a:pt x="9934" y="3565"/>
                </a:lnTo>
                <a:lnTo>
                  <a:pt x="10014" y="3583"/>
                </a:lnTo>
                <a:lnTo>
                  <a:pt x="5275" y="8311"/>
                </a:lnTo>
                <a:close/>
                <a:moveTo>
                  <a:pt x="7441" y="10165"/>
                </a:moveTo>
                <a:lnTo>
                  <a:pt x="7406" y="10107"/>
                </a:lnTo>
                <a:lnTo>
                  <a:pt x="7369" y="10049"/>
                </a:lnTo>
                <a:lnTo>
                  <a:pt x="7332" y="9992"/>
                </a:lnTo>
                <a:lnTo>
                  <a:pt x="7295" y="9936"/>
                </a:lnTo>
                <a:lnTo>
                  <a:pt x="7257" y="9880"/>
                </a:lnTo>
                <a:lnTo>
                  <a:pt x="7218" y="9824"/>
                </a:lnTo>
                <a:lnTo>
                  <a:pt x="7177" y="9768"/>
                </a:lnTo>
                <a:lnTo>
                  <a:pt x="7137" y="9714"/>
                </a:lnTo>
                <a:lnTo>
                  <a:pt x="7096" y="9660"/>
                </a:lnTo>
                <a:lnTo>
                  <a:pt x="7053" y="9606"/>
                </a:lnTo>
                <a:lnTo>
                  <a:pt x="7009" y="9553"/>
                </a:lnTo>
                <a:lnTo>
                  <a:pt x="6965" y="9500"/>
                </a:lnTo>
                <a:lnTo>
                  <a:pt x="6919" y="9448"/>
                </a:lnTo>
                <a:lnTo>
                  <a:pt x="6873" y="9397"/>
                </a:lnTo>
                <a:lnTo>
                  <a:pt x="6824" y="9347"/>
                </a:lnTo>
                <a:lnTo>
                  <a:pt x="6776" y="9297"/>
                </a:lnTo>
                <a:lnTo>
                  <a:pt x="6718" y="9240"/>
                </a:lnTo>
                <a:lnTo>
                  <a:pt x="6658" y="9185"/>
                </a:lnTo>
                <a:lnTo>
                  <a:pt x="6598" y="9131"/>
                </a:lnTo>
                <a:lnTo>
                  <a:pt x="6538" y="9079"/>
                </a:lnTo>
                <a:lnTo>
                  <a:pt x="6475" y="9029"/>
                </a:lnTo>
                <a:lnTo>
                  <a:pt x="6412" y="8978"/>
                </a:lnTo>
                <a:lnTo>
                  <a:pt x="6348" y="8930"/>
                </a:lnTo>
                <a:lnTo>
                  <a:pt x="6284" y="8884"/>
                </a:lnTo>
                <a:lnTo>
                  <a:pt x="6220" y="8838"/>
                </a:lnTo>
                <a:lnTo>
                  <a:pt x="6153" y="8794"/>
                </a:lnTo>
                <a:lnTo>
                  <a:pt x="6087" y="8750"/>
                </a:lnTo>
                <a:lnTo>
                  <a:pt x="6021" y="8707"/>
                </a:lnTo>
                <a:lnTo>
                  <a:pt x="5953" y="8666"/>
                </a:lnTo>
                <a:lnTo>
                  <a:pt x="5885" y="8626"/>
                </a:lnTo>
                <a:lnTo>
                  <a:pt x="5816" y="8587"/>
                </a:lnTo>
                <a:lnTo>
                  <a:pt x="5748" y="8549"/>
                </a:lnTo>
                <a:lnTo>
                  <a:pt x="10542" y="3766"/>
                </a:lnTo>
                <a:lnTo>
                  <a:pt x="10613" y="3798"/>
                </a:lnTo>
                <a:lnTo>
                  <a:pt x="10683" y="3831"/>
                </a:lnTo>
                <a:lnTo>
                  <a:pt x="10752" y="3866"/>
                </a:lnTo>
                <a:lnTo>
                  <a:pt x="10821" y="3903"/>
                </a:lnTo>
                <a:lnTo>
                  <a:pt x="10889" y="3942"/>
                </a:lnTo>
                <a:lnTo>
                  <a:pt x="10958" y="3983"/>
                </a:lnTo>
                <a:lnTo>
                  <a:pt x="11025" y="4026"/>
                </a:lnTo>
                <a:lnTo>
                  <a:pt x="11091" y="4070"/>
                </a:lnTo>
                <a:lnTo>
                  <a:pt x="11157" y="4115"/>
                </a:lnTo>
                <a:lnTo>
                  <a:pt x="11222" y="4163"/>
                </a:lnTo>
                <a:lnTo>
                  <a:pt x="11287" y="4212"/>
                </a:lnTo>
                <a:lnTo>
                  <a:pt x="11351" y="4263"/>
                </a:lnTo>
                <a:lnTo>
                  <a:pt x="11413" y="4317"/>
                </a:lnTo>
                <a:lnTo>
                  <a:pt x="11476" y="4372"/>
                </a:lnTo>
                <a:lnTo>
                  <a:pt x="11537" y="4428"/>
                </a:lnTo>
                <a:lnTo>
                  <a:pt x="11597" y="4487"/>
                </a:lnTo>
                <a:lnTo>
                  <a:pt x="11648" y="4537"/>
                </a:lnTo>
                <a:lnTo>
                  <a:pt x="11696" y="4590"/>
                </a:lnTo>
                <a:lnTo>
                  <a:pt x="11743" y="4642"/>
                </a:lnTo>
                <a:lnTo>
                  <a:pt x="11790" y="4696"/>
                </a:lnTo>
                <a:lnTo>
                  <a:pt x="11835" y="4749"/>
                </a:lnTo>
                <a:lnTo>
                  <a:pt x="11878" y="4803"/>
                </a:lnTo>
                <a:lnTo>
                  <a:pt x="11919" y="4859"/>
                </a:lnTo>
                <a:lnTo>
                  <a:pt x="11961" y="4915"/>
                </a:lnTo>
                <a:lnTo>
                  <a:pt x="12000" y="4970"/>
                </a:lnTo>
                <a:lnTo>
                  <a:pt x="12038" y="5027"/>
                </a:lnTo>
                <a:lnTo>
                  <a:pt x="12075" y="5084"/>
                </a:lnTo>
                <a:lnTo>
                  <a:pt x="12110" y="5142"/>
                </a:lnTo>
                <a:lnTo>
                  <a:pt x="12145" y="5200"/>
                </a:lnTo>
                <a:lnTo>
                  <a:pt x="12178" y="5258"/>
                </a:lnTo>
                <a:lnTo>
                  <a:pt x="12210" y="5316"/>
                </a:lnTo>
                <a:lnTo>
                  <a:pt x="12241" y="5375"/>
                </a:lnTo>
                <a:lnTo>
                  <a:pt x="7441" y="10165"/>
                </a:lnTo>
                <a:close/>
                <a:moveTo>
                  <a:pt x="8055" y="11941"/>
                </a:moveTo>
                <a:lnTo>
                  <a:pt x="8045" y="11856"/>
                </a:lnTo>
                <a:lnTo>
                  <a:pt x="8035" y="11772"/>
                </a:lnTo>
                <a:lnTo>
                  <a:pt x="8022" y="11687"/>
                </a:lnTo>
                <a:lnTo>
                  <a:pt x="8008" y="11603"/>
                </a:lnTo>
                <a:lnTo>
                  <a:pt x="7991" y="11519"/>
                </a:lnTo>
                <a:lnTo>
                  <a:pt x="7973" y="11435"/>
                </a:lnTo>
                <a:lnTo>
                  <a:pt x="7953" y="11352"/>
                </a:lnTo>
                <a:lnTo>
                  <a:pt x="7931" y="11270"/>
                </a:lnTo>
                <a:lnTo>
                  <a:pt x="7907" y="11187"/>
                </a:lnTo>
                <a:lnTo>
                  <a:pt x="7882" y="11105"/>
                </a:lnTo>
                <a:lnTo>
                  <a:pt x="7854" y="11024"/>
                </a:lnTo>
                <a:lnTo>
                  <a:pt x="7825" y="10943"/>
                </a:lnTo>
                <a:lnTo>
                  <a:pt x="7795" y="10861"/>
                </a:lnTo>
                <a:lnTo>
                  <a:pt x="7763" y="10781"/>
                </a:lnTo>
                <a:lnTo>
                  <a:pt x="7729" y="10702"/>
                </a:lnTo>
                <a:lnTo>
                  <a:pt x="7693" y="10622"/>
                </a:lnTo>
                <a:lnTo>
                  <a:pt x="12448" y="5878"/>
                </a:lnTo>
                <a:lnTo>
                  <a:pt x="12475" y="5965"/>
                </a:lnTo>
                <a:lnTo>
                  <a:pt x="12499" y="6051"/>
                </a:lnTo>
                <a:lnTo>
                  <a:pt x="12519" y="6137"/>
                </a:lnTo>
                <a:lnTo>
                  <a:pt x="12537" y="6223"/>
                </a:lnTo>
                <a:lnTo>
                  <a:pt x="12553" y="6310"/>
                </a:lnTo>
                <a:lnTo>
                  <a:pt x="12566" y="6396"/>
                </a:lnTo>
                <a:lnTo>
                  <a:pt x="12576" y="6482"/>
                </a:lnTo>
                <a:lnTo>
                  <a:pt x="12583" y="6568"/>
                </a:lnTo>
                <a:lnTo>
                  <a:pt x="12588" y="6654"/>
                </a:lnTo>
                <a:lnTo>
                  <a:pt x="12591" y="6739"/>
                </a:lnTo>
                <a:lnTo>
                  <a:pt x="12591" y="6824"/>
                </a:lnTo>
                <a:lnTo>
                  <a:pt x="12588" y="6908"/>
                </a:lnTo>
                <a:lnTo>
                  <a:pt x="12582" y="6992"/>
                </a:lnTo>
                <a:lnTo>
                  <a:pt x="12574" y="7075"/>
                </a:lnTo>
                <a:lnTo>
                  <a:pt x="12563" y="7158"/>
                </a:lnTo>
                <a:lnTo>
                  <a:pt x="12549" y="7239"/>
                </a:lnTo>
                <a:lnTo>
                  <a:pt x="12533" y="7320"/>
                </a:lnTo>
                <a:lnTo>
                  <a:pt x="12513" y="7400"/>
                </a:lnTo>
                <a:lnTo>
                  <a:pt x="12492" y="7479"/>
                </a:lnTo>
                <a:lnTo>
                  <a:pt x="12467" y="7557"/>
                </a:lnTo>
                <a:lnTo>
                  <a:pt x="12439" y="7635"/>
                </a:lnTo>
                <a:lnTo>
                  <a:pt x="12409" y="7710"/>
                </a:lnTo>
                <a:lnTo>
                  <a:pt x="12376" y="7784"/>
                </a:lnTo>
                <a:lnTo>
                  <a:pt x="12340" y="7857"/>
                </a:lnTo>
                <a:lnTo>
                  <a:pt x="12302" y="7930"/>
                </a:lnTo>
                <a:lnTo>
                  <a:pt x="12260" y="8000"/>
                </a:lnTo>
                <a:lnTo>
                  <a:pt x="12216" y="8069"/>
                </a:lnTo>
                <a:lnTo>
                  <a:pt x="12169" y="8136"/>
                </a:lnTo>
                <a:lnTo>
                  <a:pt x="12120" y="8203"/>
                </a:lnTo>
                <a:lnTo>
                  <a:pt x="12066" y="8267"/>
                </a:lnTo>
                <a:lnTo>
                  <a:pt x="12011" y="8329"/>
                </a:lnTo>
                <a:lnTo>
                  <a:pt x="11953" y="8389"/>
                </a:lnTo>
                <a:lnTo>
                  <a:pt x="11947" y="8394"/>
                </a:lnTo>
                <a:lnTo>
                  <a:pt x="11940" y="8400"/>
                </a:lnTo>
                <a:lnTo>
                  <a:pt x="11948" y="8406"/>
                </a:lnTo>
                <a:lnTo>
                  <a:pt x="8060" y="12314"/>
                </a:lnTo>
                <a:lnTo>
                  <a:pt x="8061" y="12268"/>
                </a:lnTo>
                <a:lnTo>
                  <a:pt x="8061" y="12222"/>
                </a:lnTo>
                <a:lnTo>
                  <a:pt x="8062" y="12175"/>
                </a:lnTo>
                <a:lnTo>
                  <a:pt x="8062" y="12129"/>
                </a:lnTo>
                <a:lnTo>
                  <a:pt x="8062" y="12082"/>
                </a:lnTo>
                <a:lnTo>
                  <a:pt x="8061" y="12035"/>
                </a:lnTo>
                <a:lnTo>
                  <a:pt x="8059" y="11988"/>
                </a:lnTo>
                <a:lnTo>
                  <a:pt x="8055" y="11941"/>
                </a:lnTo>
                <a:close/>
                <a:moveTo>
                  <a:pt x="14785" y="1295"/>
                </a:moveTo>
                <a:lnTo>
                  <a:pt x="14707" y="1218"/>
                </a:lnTo>
                <a:lnTo>
                  <a:pt x="14626" y="1144"/>
                </a:lnTo>
                <a:lnTo>
                  <a:pt x="14546" y="1072"/>
                </a:lnTo>
                <a:lnTo>
                  <a:pt x="14463" y="1003"/>
                </a:lnTo>
                <a:lnTo>
                  <a:pt x="14379" y="934"/>
                </a:lnTo>
                <a:lnTo>
                  <a:pt x="14294" y="869"/>
                </a:lnTo>
                <a:lnTo>
                  <a:pt x="14208" y="806"/>
                </a:lnTo>
                <a:lnTo>
                  <a:pt x="14119" y="745"/>
                </a:lnTo>
                <a:lnTo>
                  <a:pt x="14031" y="685"/>
                </a:lnTo>
                <a:lnTo>
                  <a:pt x="13941" y="629"/>
                </a:lnTo>
                <a:lnTo>
                  <a:pt x="13851" y="575"/>
                </a:lnTo>
                <a:lnTo>
                  <a:pt x="13758" y="523"/>
                </a:lnTo>
                <a:lnTo>
                  <a:pt x="13666" y="473"/>
                </a:lnTo>
                <a:lnTo>
                  <a:pt x="13572" y="426"/>
                </a:lnTo>
                <a:lnTo>
                  <a:pt x="13478" y="380"/>
                </a:lnTo>
                <a:lnTo>
                  <a:pt x="13382" y="338"/>
                </a:lnTo>
                <a:lnTo>
                  <a:pt x="13286" y="298"/>
                </a:lnTo>
                <a:lnTo>
                  <a:pt x="13190" y="260"/>
                </a:lnTo>
                <a:lnTo>
                  <a:pt x="13092" y="225"/>
                </a:lnTo>
                <a:lnTo>
                  <a:pt x="12995" y="193"/>
                </a:lnTo>
                <a:lnTo>
                  <a:pt x="12896" y="162"/>
                </a:lnTo>
                <a:lnTo>
                  <a:pt x="12798" y="134"/>
                </a:lnTo>
                <a:lnTo>
                  <a:pt x="12698" y="109"/>
                </a:lnTo>
                <a:lnTo>
                  <a:pt x="12598" y="86"/>
                </a:lnTo>
                <a:lnTo>
                  <a:pt x="12499" y="66"/>
                </a:lnTo>
                <a:lnTo>
                  <a:pt x="12398" y="49"/>
                </a:lnTo>
                <a:lnTo>
                  <a:pt x="12299" y="34"/>
                </a:lnTo>
                <a:lnTo>
                  <a:pt x="12198" y="22"/>
                </a:lnTo>
                <a:lnTo>
                  <a:pt x="12097" y="12"/>
                </a:lnTo>
                <a:lnTo>
                  <a:pt x="11996" y="5"/>
                </a:lnTo>
                <a:lnTo>
                  <a:pt x="11895" y="1"/>
                </a:lnTo>
                <a:lnTo>
                  <a:pt x="11795" y="0"/>
                </a:lnTo>
                <a:lnTo>
                  <a:pt x="11710" y="1"/>
                </a:lnTo>
                <a:lnTo>
                  <a:pt x="11626" y="4"/>
                </a:lnTo>
                <a:lnTo>
                  <a:pt x="11542" y="9"/>
                </a:lnTo>
                <a:lnTo>
                  <a:pt x="11459" y="16"/>
                </a:lnTo>
                <a:lnTo>
                  <a:pt x="11376" y="24"/>
                </a:lnTo>
                <a:lnTo>
                  <a:pt x="11294" y="35"/>
                </a:lnTo>
                <a:lnTo>
                  <a:pt x="11212" y="47"/>
                </a:lnTo>
                <a:lnTo>
                  <a:pt x="11131" y="62"/>
                </a:lnTo>
                <a:lnTo>
                  <a:pt x="11051" y="78"/>
                </a:lnTo>
                <a:lnTo>
                  <a:pt x="10971" y="96"/>
                </a:lnTo>
                <a:lnTo>
                  <a:pt x="10892" y="116"/>
                </a:lnTo>
                <a:lnTo>
                  <a:pt x="10814" y="139"/>
                </a:lnTo>
                <a:lnTo>
                  <a:pt x="10736" y="162"/>
                </a:lnTo>
                <a:lnTo>
                  <a:pt x="10660" y="187"/>
                </a:lnTo>
                <a:lnTo>
                  <a:pt x="10584" y="215"/>
                </a:lnTo>
                <a:lnTo>
                  <a:pt x="10509" y="243"/>
                </a:lnTo>
                <a:lnTo>
                  <a:pt x="10435" y="274"/>
                </a:lnTo>
                <a:lnTo>
                  <a:pt x="10361" y="307"/>
                </a:lnTo>
                <a:lnTo>
                  <a:pt x="10289" y="341"/>
                </a:lnTo>
                <a:lnTo>
                  <a:pt x="10217" y="377"/>
                </a:lnTo>
                <a:lnTo>
                  <a:pt x="10147" y="416"/>
                </a:lnTo>
                <a:lnTo>
                  <a:pt x="10078" y="455"/>
                </a:lnTo>
                <a:lnTo>
                  <a:pt x="10010" y="496"/>
                </a:lnTo>
                <a:lnTo>
                  <a:pt x="9943" y="539"/>
                </a:lnTo>
                <a:lnTo>
                  <a:pt x="9876" y="583"/>
                </a:lnTo>
                <a:lnTo>
                  <a:pt x="9811" y="629"/>
                </a:lnTo>
                <a:lnTo>
                  <a:pt x="9748" y="677"/>
                </a:lnTo>
                <a:lnTo>
                  <a:pt x="9684" y="727"/>
                </a:lnTo>
                <a:lnTo>
                  <a:pt x="9623" y="778"/>
                </a:lnTo>
                <a:lnTo>
                  <a:pt x="9562" y="831"/>
                </a:lnTo>
                <a:lnTo>
                  <a:pt x="9503" y="885"/>
                </a:lnTo>
                <a:lnTo>
                  <a:pt x="9446" y="941"/>
                </a:lnTo>
                <a:lnTo>
                  <a:pt x="6997" y="3403"/>
                </a:lnTo>
                <a:lnTo>
                  <a:pt x="6986" y="3412"/>
                </a:lnTo>
                <a:lnTo>
                  <a:pt x="6974" y="3422"/>
                </a:lnTo>
                <a:lnTo>
                  <a:pt x="6969" y="3428"/>
                </a:lnTo>
                <a:lnTo>
                  <a:pt x="6964" y="3435"/>
                </a:lnTo>
                <a:lnTo>
                  <a:pt x="6965" y="3436"/>
                </a:lnTo>
                <a:lnTo>
                  <a:pt x="1769" y="8659"/>
                </a:lnTo>
                <a:lnTo>
                  <a:pt x="1747" y="8681"/>
                </a:lnTo>
                <a:lnTo>
                  <a:pt x="1725" y="8704"/>
                </a:lnTo>
                <a:lnTo>
                  <a:pt x="1704" y="8728"/>
                </a:lnTo>
                <a:lnTo>
                  <a:pt x="1683" y="8751"/>
                </a:lnTo>
                <a:lnTo>
                  <a:pt x="1642" y="8799"/>
                </a:lnTo>
                <a:lnTo>
                  <a:pt x="1602" y="8847"/>
                </a:lnTo>
                <a:lnTo>
                  <a:pt x="1564" y="8897"/>
                </a:lnTo>
                <a:lnTo>
                  <a:pt x="1528" y="8949"/>
                </a:lnTo>
                <a:lnTo>
                  <a:pt x="1494" y="9002"/>
                </a:lnTo>
                <a:lnTo>
                  <a:pt x="1461" y="9055"/>
                </a:lnTo>
                <a:lnTo>
                  <a:pt x="1429" y="9109"/>
                </a:lnTo>
                <a:lnTo>
                  <a:pt x="1400" y="9165"/>
                </a:lnTo>
                <a:lnTo>
                  <a:pt x="1372" y="9221"/>
                </a:lnTo>
                <a:lnTo>
                  <a:pt x="1347" y="9279"/>
                </a:lnTo>
                <a:lnTo>
                  <a:pt x="1322" y="9336"/>
                </a:lnTo>
                <a:lnTo>
                  <a:pt x="1300" y="9395"/>
                </a:lnTo>
                <a:lnTo>
                  <a:pt x="1279" y="9454"/>
                </a:lnTo>
                <a:lnTo>
                  <a:pt x="1260" y="9514"/>
                </a:lnTo>
                <a:lnTo>
                  <a:pt x="78" y="13784"/>
                </a:lnTo>
                <a:lnTo>
                  <a:pt x="74" y="13803"/>
                </a:lnTo>
                <a:lnTo>
                  <a:pt x="65" y="13846"/>
                </a:lnTo>
                <a:lnTo>
                  <a:pt x="53" y="13908"/>
                </a:lnTo>
                <a:lnTo>
                  <a:pt x="38" y="13984"/>
                </a:lnTo>
                <a:lnTo>
                  <a:pt x="31" y="14025"/>
                </a:lnTo>
                <a:lnTo>
                  <a:pt x="24" y="14066"/>
                </a:lnTo>
                <a:lnTo>
                  <a:pt x="18" y="14109"/>
                </a:lnTo>
                <a:lnTo>
                  <a:pt x="12" y="14151"/>
                </a:lnTo>
                <a:lnTo>
                  <a:pt x="7" y="14192"/>
                </a:lnTo>
                <a:lnTo>
                  <a:pt x="3" y="14231"/>
                </a:lnTo>
                <a:lnTo>
                  <a:pt x="1" y="14268"/>
                </a:lnTo>
                <a:lnTo>
                  <a:pt x="0" y="14302"/>
                </a:lnTo>
                <a:lnTo>
                  <a:pt x="2" y="14392"/>
                </a:lnTo>
                <a:lnTo>
                  <a:pt x="9" y="14481"/>
                </a:lnTo>
                <a:lnTo>
                  <a:pt x="20" y="14569"/>
                </a:lnTo>
                <a:lnTo>
                  <a:pt x="36" y="14656"/>
                </a:lnTo>
                <a:lnTo>
                  <a:pt x="55" y="14740"/>
                </a:lnTo>
                <a:lnTo>
                  <a:pt x="79" y="14824"/>
                </a:lnTo>
                <a:lnTo>
                  <a:pt x="107" y="14906"/>
                </a:lnTo>
                <a:lnTo>
                  <a:pt x="139" y="14985"/>
                </a:lnTo>
                <a:lnTo>
                  <a:pt x="174" y="15063"/>
                </a:lnTo>
                <a:lnTo>
                  <a:pt x="212" y="15139"/>
                </a:lnTo>
                <a:lnTo>
                  <a:pt x="256" y="15212"/>
                </a:lnTo>
                <a:lnTo>
                  <a:pt x="301" y="15283"/>
                </a:lnTo>
                <a:lnTo>
                  <a:pt x="350" y="15352"/>
                </a:lnTo>
                <a:lnTo>
                  <a:pt x="402" y="15419"/>
                </a:lnTo>
                <a:lnTo>
                  <a:pt x="458" y="15483"/>
                </a:lnTo>
                <a:lnTo>
                  <a:pt x="516" y="15543"/>
                </a:lnTo>
                <a:lnTo>
                  <a:pt x="577" y="15601"/>
                </a:lnTo>
                <a:lnTo>
                  <a:pt x="642" y="15657"/>
                </a:lnTo>
                <a:lnTo>
                  <a:pt x="708" y="15709"/>
                </a:lnTo>
                <a:lnTo>
                  <a:pt x="778" y="15758"/>
                </a:lnTo>
                <a:lnTo>
                  <a:pt x="849" y="15804"/>
                </a:lnTo>
                <a:lnTo>
                  <a:pt x="922" y="15846"/>
                </a:lnTo>
                <a:lnTo>
                  <a:pt x="999" y="15884"/>
                </a:lnTo>
                <a:lnTo>
                  <a:pt x="1076" y="15919"/>
                </a:lnTo>
                <a:lnTo>
                  <a:pt x="1157" y="15952"/>
                </a:lnTo>
                <a:lnTo>
                  <a:pt x="1238" y="15979"/>
                </a:lnTo>
                <a:lnTo>
                  <a:pt x="1323" y="16003"/>
                </a:lnTo>
                <a:lnTo>
                  <a:pt x="1407" y="16022"/>
                </a:lnTo>
                <a:lnTo>
                  <a:pt x="1495" y="16038"/>
                </a:lnTo>
                <a:lnTo>
                  <a:pt x="1582" y="16049"/>
                </a:lnTo>
                <a:lnTo>
                  <a:pt x="1672" y="16056"/>
                </a:lnTo>
                <a:lnTo>
                  <a:pt x="1763" y="16058"/>
                </a:lnTo>
                <a:lnTo>
                  <a:pt x="1801" y="16057"/>
                </a:lnTo>
                <a:lnTo>
                  <a:pt x="1843" y="16054"/>
                </a:lnTo>
                <a:lnTo>
                  <a:pt x="1887" y="16049"/>
                </a:lnTo>
                <a:lnTo>
                  <a:pt x="1933" y="16044"/>
                </a:lnTo>
                <a:lnTo>
                  <a:pt x="1981" y="16037"/>
                </a:lnTo>
                <a:lnTo>
                  <a:pt x="2028" y="16029"/>
                </a:lnTo>
                <a:lnTo>
                  <a:pt x="2075" y="16020"/>
                </a:lnTo>
                <a:lnTo>
                  <a:pt x="2122" y="16012"/>
                </a:lnTo>
                <a:lnTo>
                  <a:pt x="2205" y="15995"/>
                </a:lnTo>
                <a:lnTo>
                  <a:pt x="2275" y="15980"/>
                </a:lnTo>
                <a:lnTo>
                  <a:pt x="2324" y="15969"/>
                </a:lnTo>
                <a:lnTo>
                  <a:pt x="2345" y="15964"/>
                </a:lnTo>
                <a:lnTo>
                  <a:pt x="6609" y="14846"/>
                </a:lnTo>
                <a:lnTo>
                  <a:pt x="6669" y="14827"/>
                </a:lnTo>
                <a:lnTo>
                  <a:pt x="6729" y="14805"/>
                </a:lnTo>
                <a:lnTo>
                  <a:pt x="6788" y="14783"/>
                </a:lnTo>
                <a:lnTo>
                  <a:pt x="6845" y="14759"/>
                </a:lnTo>
                <a:lnTo>
                  <a:pt x="6903" y="14733"/>
                </a:lnTo>
                <a:lnTo>
                  <a:pt x="6960" y="14705"/>
                </a:lnTo>
                <a:lnTo>
                  <a:pt x="7015" y="14675"/>
                </a:lnTo>
                <a:lnTo>
                  <a:pt x="7070" y="14644"/>
                </a:lnTo>
                <a:lnTo>
                  <a:pt x="7123" y="14612"/>
                </a:lnTo>
                <a:lnTo>
                  <a:pt x="7175" y="14577"/>
                </a:lnTo>
                <a:lnTo>
                  <a:pt x="7227" y="14541"/>
                </a:lnTo>
                <a:lnTo>
                  <a:pt x="7277" y="14502"/>
                </a:lnTo>
                <a:lnTo>
                  <a:pt x="7326" y="14463"/>
                </a:lnTo>
                <a:lnTo>
                  <a:pt x="7375" y="14422"/>
                </a:lnTo>
                <a:lnTo>
                  <a:pt x="7421" y="14380"/>
                </a:lnTo>
                <a:lnTo>
                  <a:pt x="7466" y="14336"/>
                </a:lnTo>
                <a:lnTo>
                  <a:pt x="15143" y="6617"/>
                </a:lnTo>
                <a:lnTo>
                  <a:pt x="15270" y="6483"/>
                </a:lnTo>
                <a:lnTo>
                  <a:pt x="15387" y="6344"/>
                </a:lnTo>
                <a:lnTo>
                  <a:pt x="15495" y="6200"/>
                </a:lnTo>
                <a:lnTo>
                  <a:pt x="15594" y="6053"/>
                </a:lnTo>
                <a:lnTo>
                  <a:pt x="15685" y="5900"/>
                </a:lnTo>
                <a:lnTo>
                  <a:pt x="15766" y="5744"/>
                </a:lnTo>
                <a:lnTo>
                  <a:pt x="15837" y="5584"/>
                </a:lnTo>
                <a:lnTo>
                  <a:pt x="15901" y="5421"/>
                </a:lnTo>
                <a:lnTo>
                  <a:pt x="15955" y="5254"/>
                </a:lnTo>
                <a:lnTo>
                  <a:pt x="16000" y="5084"/>
                </a:lnTo>
                <a:lnTo>
                  <a:pt x="16037" y="4913"/>
                </a:lnTo>
                <a:lnTo>
                  <a:pt x="16065" y="4739"/>
                </a:lnTo>
                <a:lnTo>
                  <a:pt x="16083" y="4563"/>
                </a:lnTo>
                <a:lnTo>
                  <a:pt x="16093" y="4387"/>
                </a:lnTo>
                <a:lnTo>
                  <a:pt x="16094" y="4208"/>
                </a:lnTo>
                <a:lnTo>
                  <a:pt x="16087" y="4030"/>
                </a:lnTo>
                <a:lnTo>
                  <a:pt x="16070" y="3850"/>
                </a:lnTo>
                <a:lnTo>
                  <a:pt x="16045" y="3669"/>
                </a:lnTo>
                <a:lnTo>
                  <a:pt x="16011" y="3490"/>
                </a:lnTo>
                <a:lnTo>
                  <a:pt x="15968" y="3310"/>
                </a:lnTo>
                <a:lnTo>
                  <a:pt x="15917" y="3131"/>
                </a:lnTo>
                <a:lnTo>
                  <a:pt x="15857" y="2953"/>
                </a:lnTo>
                <a:lnTo>
                  <a:pt x="15788" y="2776"/>
                </a:lnTo>
                <a:lnTo>
                  <a:pt x="15711" y="2601"/>
                </a:lnTo>
                <a:lnTo>
                  <a:pt x="15625" y="2428"/>
                </a:lnTo>
                <a:lnTo>
                  <a:pt x="15531" y="2257"/>
                </a:lnTo>
                <a:lnTo>
                  <a:pt x="15428" y="2089"/>
                </a:lnTo>
                <a:lnTo>
                  <a:pt x="15316" y="1923"/>
                </a:lnTo>
                <a:lnTo>
                  <a:pt x="15196" y="1760"/>
                </a:lnTo>
                <a:lnTo>
                  <a:pt x="15067" y="1602"/>
                </a:lnTo>
                <a:lnTo>
                  <a:pt x="14930" y="1446"/>
                </a:lnTo>
                <a:lnTo>
                  <a:pt x="14785" y="129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第一个阶段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New picture"/>
          <p:cNvPicPr/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194040" y="1972945"/>
            <a:ext cx="2794000" cy="3429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pic>
        <p:nvPicPr>
          <p:cNvPr id="2" name="图片 1" descr="C05$IMPW5A}HA(L~K2AXDEL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34845" y="1972945"/>
            <a:ext cx="4105275" cy="317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第二个阶段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XWQ9V}PX$PIX$(FV]B]FKK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0" y="1612265"/>
            <a:ext cx="4632325" cy="317500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999490" y="1612265"/>
            <a:ext cx="4811395" cy="3174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06_3*i*1"/>
  <p:tag name="KSO_WM_TEMPLATE_CATEGORY" val="diagram"/>
  <p:tag name="KSO_WM_TEMPLATE_INDEX" val="160406"/>
  <p:tag name="KSO_WM_UNIT_INDEX" val="1"/>
</p:tagLst>
</file>

<file path=ppt/tags/tag10.xml><?xml version="1.0" encoding="utf-8"?>
<p:tagLst xmlns:p="http://schemas.openxmlformats.org/presentationml/2006/main">
  <p:tag name="KSO_WM_TEMPLATE_CATEGORY" val="diagram"/>
  <p:tag name="KSO_WM_TEMPLATE_INDEX" val="160406"/>
  <p:tag name="KSO_WM_UNIT_TYPE" val="l_i"/>
  <p:tag name="KSO_WM_UNIT_INDEX" val="1_5"/>
  <p:tag name="KSO_WM_UNIT_ID" val="diagram160406_3*l_i*1_5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160406"/>
  <p:tag name="KSO_WM_UNIT_TYPE" val="l_i"/>
  <p:tag name="KSO_WM_UNIT_INDEX" val="1_6"/>
  <p:tag name="KSO_WM_UNIT_ID" val="diagram160406_3*l_i*1_6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160406"/>
  <p:tag name="KSO_WM_UNIT_TYPE" val="l_h_f"/>
  <p:tag name="KSO_WM_UNIT_INDEX" val="1_3_1"/>
  <p:tag name="KSO_WM_UNIT_ID" val="diagram160406_3*l_h_f*1_3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TAG_VERSION" val="1.0"/>
  <p:tag name="KSO_WM_DIAGRAM_GROUP_CODE" val="l1-1"/>
  <p:tag name="KSO_WM_UNIT_TEXT_FILL_FORE_SCHEMECOLOR_INDEX" val="5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0184_2*m_i*1_1"/>
  <p:tag name="KSO_WM_TEMPLATE_CATEGORY" val="diagram"/>
  <p:tag name="KSO_WM_TEMPLATE_INDEX" val="20200184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0184_2*m_h_i*1_1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0184_2*m_h_i*1_2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0184_2*m_h_i*1_3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0184_2*m_h_i*1_1_3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0184_2*m_h_i*1_2_2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0184_2*m_h_i*1_3_2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EMPLATE_CATEGORY" val="diagram"/>
  <p:tag name="KSO_WM_TEMPLATE_INDEX" val="160406"/>
  <p:tag name="KSO_WM_UNIT_TYPE" val="l_i"/>
  <p:tag name="KSO_WM_UNIT_INDEX" val="1_1"/>
  <p:tag name="KSO_WM_UNIT_ID" val="diagram160406_3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1"/>
  <p:tag name="KSO_WM_UNIT_ID" val="diagram20200184_2*i*1"/>
  <p:tag name="KSO_WM_TEMPLATE_CATEGORY" val="diagram"/>
  <p:tag name="KSO_WM_TEMPLATE_INDEX" val="20200184"/>
  <p:tag name="KSO_WM_UNIT_LAYERLEVEL" val="1"/>
  <p:tag name="KSO_WM_TAG_VERSION" val="1.0"/>
  <p:tag name="KSO_WM_BEAUTIFY_FLAG" val="#wm#"/>
  <p:tag name="KSO_WM_UNIT_LINE_FORE_SCHEMECOLOR_INDEX" val="14"/>
  <p:tag name="KSO_WM_UNIT_LINE_FILL_TYPE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0184_2*m_h_i*1_1_4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00184_2*m_h_i*1_1_5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200184_2*m_h_i*1_1_6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7"/>
  <p:tag name="KSO_WM_UNIT_ID" val="diagram20200184_2*m_h_i*1_1_7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2"/>
  <p:tag name="KSO_WM_UNIT_ID" val="diagram20200184_2*i*2"/>
  <p:tag name="KSO_WM_TEMPLATE_CATEGORY" val="diagram"/>
  <p:tag name="KSO_WM_TEMPLATE_INDEX" val="20200184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VALUE" val="104*10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20200184_2*m_h_x*1_1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VALUE" val="24*2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2"/>
  <p:tag name="KSO_WM_UNIT_ID" val="diagram20200184_2*m_h_x*1_1_2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0184_2*m_h_a*1_1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0184_2*m_h_a*1_2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160406"/>
  <p:tag name="KSO_WM_UNIT_TYPE" val="l_i"/>
  <p:tag name="KSO_WM_UNIT_INDEX" val="1_2"/>
  <p:tag name="KSO_WM_UNIT_ID" val="diagram160406_3*l_i*1_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0184_2*m_h_a*1_3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3"/>
  <p:tag name="KSO_WM_UNIT_ID" val="diagram20200184_2*i*3"/>
  <p:tag name="KSO_WM_TEMPLATE_CATEGORY" val="diagram"/>
  <p:tag name="KSO_WM_TEMPLATE_INDEX" val="20200184"/>
  <p:tag name="KSO_WM_UNIT_LAYERLEVEL" val="1"/>
  <p:tag name="KSO_WM_TAG_VERSION" val="1.0"/>
  <p:tag name="KSO_WM_BEAUTIFY_FLAG" val="#wm#"/>
  <p:tag name="KSO_WM_UNIT_LINE_FORE_SCHEMECOLOR_INDEX" val="14"/>
  <p:tag name="KSO_WM_UNIT_LINE_FILL_TYPE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0184_2*m_h_i*1_2_3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0184_2*m_h_i*1_2_4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0184_2*m_h_i*1_2_5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0184_2*m_h_i*1_3_3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0184_2*m_h_i*1_3_4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00184_2*m_h_i*1_3_5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4"/>
  <p:tag name="KSO_WM_UNIT_ID" val="diagram20200184_2*i*4"/>
  <p:tag name="KSO_WM_TEMPLATE_CATEGORY" val="diagram"/>
  <p:tag name="KSO_WM_TEMPLATE_INDEX" val="20200184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VALUE" val="52*7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20200184_2*m_h_x*1_3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160406"/>
  <p:tag name="KSO_WM_UNIT_TYPE" val="l_h_f"/>
  <p:tag name="KSO_WM_UNIT_INDEX" val="1_1_1"/>
  <p:tag name="KSO_WM_UNIT_ID" val="diagram160406_3*l_h_f*1_1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TAG_VERSION" val="1.0"/>
  <p:tag name="KSO_WM_DIAGRAM_GROUP_CODE" val="l1-1"/>
  <p:tag name="KSO_WM_UNIT_TEXT_FILL_FORE_SCHEMECOLOR_INDEX" val="5"/>
  <p:tag name="KSO_WM_UNIT_TEXT_FILL_TYPE" val="1"/>
</p:tagLst>
</file>

<file path=ppt/tags/tag40.xml><?xml version="1.0" encoding="utf-8"?>
<p:tagLst xmlns:p="http://schemas.openxmlformats.org/presentationml/2006/main">
  <p:tag name="KSO_WM_UNIT_VALUE" val="98*10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2"/>
  <p:tag name="KSO_WM_UNIT_ID" val="diagram20200184_2*m_h_x*1_3_2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0184_2*m_h_i*1_2_6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2.xml><?xml version="1.0" encoding="utf-8"?>
<p:tagLst xmlns:p="http://schemas.openxmlformats.org/presentationml/2006/main">
  <p:tag name="KSO_WM_UNIT_VALUE" val="102*10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200184_2*m_h_x*1_2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PLACING_PICTURE_USER_VIEWPORT" val="{&quot;height&quot;:5400,&quot;width&quot;:4400}"/>
</p:tagLst>
</file>

<file path=ppt/tags/tag44.xml><?xml version="1.0" encoding="utf-8"?>
<p:tagLst xmlns:p="http://schemas.openxmlformats.org/presentationml/2006/main">
  <p:tag name="KSO_WM_UNIT_PLACING_PICTURE_USER_VIEWPORT" val="{&quot;height&quot;:4995,&quot;width&quot;:6465}"/>
</p:tagLst>
</file>

<file path=ppt/tags/tag45.xml><?xml version="1.0" encoding="utf-8"?>
<p:tagLst xmlns:p="http://schemas.openxmlformats.org/presentationml/2006/main">
  <p:tag name="KSO_WM_UNIT_PLACING_PICTURE_USER_VIEWPORT" val="{&quot;height&quot;:7595,&quot;width&quot;:9382}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06_3*i*8"/>
  <p:tag name="KSO_WM_TEMPLATE_CATEGORY" val="diagram"/>
  <p:tag name="KSO_WM_TEMPLATE_INDEX" val="160406"/>
  <p:tag name="KSO_WM_UNIT_INDEX" val="8"/>
</p:tagLst>
</file>

<file path=ppt/tags/tag6.xml><?xml version="1.0" encoding="utf-8"?>
<p:tagLst xmlns:p="http://schemas.openxmlformats.org/presentationml/2006/main">
  <p:tag name="KSO_WM_TEMPLATE_CATEGORY" val="diagram"/>
  <p:tag name="KSO_WM_TEMPLATE_INDEX" val="160406"/>
  <p:tag name="KSO_WM_UNIT_TYPE" val="l_i"/>
  <p:tag name="KSO_WM_UNIT_INDEX" val="1_3"/>
  <p:tag name="KSO_WM_UNIT_ID" val="diagram160406_3*l_i*1_3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160406"/>
  <p:tag name="KSO_WM_UNIT_TYPE" val="l_i"/>
  <p:tag name="KSO_WM_UNIT_INDEX" val="1_4"/>
  <p:tag name="KSO_WM_UNIT_ID" val="diagram160406_3*l_i*1_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160406"/>
  <p:tag name="KSO_WM_UNIT_TYPE" val="l_h_f"/>
  <p:tag name="KSO_WM_UNIT_INDEX" val="1_2_1"/>
  <p:tag name="KSO_WM_UNIT_ID" val="diagram160406_3*l_h_f*1_2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TAG_VERSION" val="1.0"/>
  <p:tag name="KSO_WM_DIAGRAM_GROUP_CODE" val="l1-1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06_3*i*15"/>
  <p:tag name="KSO_WM_TEMPLATE_CATEGORY" val="diagram"/>
  <p:tag name="KSO_WM_TEMPLATE_INDEX" val="160406"/>
  <p:tag name="KSO_WM_UNIT_INDEX" val="1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演示</Application>
  <PresentationFormat>宽屏</PresentationFormat>
  <Paragraphs>93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Arial Unicode MS</vt:lpstr>
      <vt:lpstr>等线 Light</vt:lpstr>
      <vt:lpstr>等线</vt:lpstr>
      <vt:lpstr>Calibri</vt:lpstr>
      <vt:lpstr>汉仪力量黑简</vt:lpstr>
      <vt:lpstr>黑体</vt:lpstr>
      <vt:lpstr>汉仪雅酷黑W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administrator</dc:creator>
  <cp:keywords>PPT</cp:keywords>
  <dc:description>PPT</dc:description>
  <dc:subject>PPT</dc:subject>
  <cp:category>PPT</cp:category>
  <cp:lastModifiedBy>Cinderella</cp:lastModifiedBy>
  <cp:revision>19</cp:revision>
  <dcterms:created xsi:type="dcterms:W3CDTF">2021-01-15T08:42:00Z</dcterms:created>
  <dcterms:modified xsi:type="dcterms:W3CDTF">2022-03-18T01:32:45Z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C51DDE0EEE4448CD88BF95EC62EE13DA</vt:lpwstr>
  </property>
  <property fmtid="{D5CDD505-2E9C-101B-9397-08002B2CF9AE}" pid="3" name="KSOProductBuildVer">
    <vt:lpwstr>2052-11.1.0.11566</vt:lpwstr>
  </property>
</Properties>
</file>