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ink/ink1.xml" ContentType="application/inkml+xml"/>
  <Override PartName="/ppt/media/image1.svg" ContentType="image/svg+xml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HUAWEI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5F5"/>
    <a:srgbClr val="FF99CC"/>
    <a:srgbClr val="33CCFF"/>
    <a:srgbClr val="DD5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58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5-26T21:02:32.659" idx="1">
    <p:pos x="10" y="10"/>
    <p:text/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06:14:51"/>
    </inkml:context>
    <inkml:brush xml:id="br0">
      <inkml:brushProperty name="width" value="0.1" units="cm"/>
      <inkml:brushProperty name="height" value="0.1" units="cm"/>
      <inkml:brushProperty name="color" value="#000000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svg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image" Target="../media/image2.svg"/><Relationship Id="rId6" Type="http://schemas.openxmlformats.org/officeDocument/2006/relationships/image" Target="../media/image3.png"/><Relationship Id="rId5" Type="http://schemas.openxmlformats.org/officeDocument/2006/relationships/tags" Target="../tags/tag27.xml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tags" Target="../tags/tag26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2.svg"/><Relationship Id="rId7" Type="http://schemas.openxmlformats.org/officeDocument/2006/relationships/image" Target="../media/image3.png"/><Relationship Id="rId6" Type="http://schemas.openxmlformats.org/officeDocument/2006/relationships/tags" Target="../tags/tag34.xml"/><Relationship Id="rId5" Type="http://schemas.openxmlformats.org/officeDocument/2006/relationships/image" Target="../media/image1.svg"/><Relationship Id="rId4" Type="http://schemas.openxmlformats.org/officeDocument/2006/relationships/image" Target="../media/image2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../media/image2.svg"/><Relationship Id="rId7" Type="http://schemas.openxmlformats.org/officeDocument/2006/relationships/image" Target="../media/image3.png"/><Relationship Id="rId6" Type="http://schemas.openxmlformats.org/officeDocument/2006/relationships/tags" Target="../tags/tag42.xml"/><Relationship Id="rId5" Type="http://schemas.openxmlformats.org/officeDocument/2006/relationships/image" Target="../media/image1.svg"/><Relationship Id="rId4" Type="http://schemas.openxmlformats.org/officeDocument/2006/relationships/image" Target="../media/image2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image" Target="../media/image2.svg"/><Relationship Id="rId7" Type="http://schemas.openxmlformats.org/officeDocument/2006/relationships/image" Target="../media/image3.png"/><Relationship Id="rId6" Type="http://schemas.openxmlformats.org/officeDocument/2006/relationships/tags" Target="../tags/tag51.xml"/><Relationship Id="rId5" Type="http://schemas.openxmlformats.org/officeDocument/2006/relationships/image" Target="../media/image1.svg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image" Target="../media/image2.svg"/><Relationship Id="rId7" Type="http://schemas.openxmlformats.org/officeDocument/2006/relationships/image" Target="../media/image3.png"/><Relationship Id="rId6" Type="http://schemas.openxmlformats.org/officeDocument/2006/relationships/tags" Target="../tags/tag60.xml"/><Relationship Id="rId5" Type="http://schemas.openxmlformats.org/officeDocument/2006/relationships/image" Target="../media/image1.svg"/><Relationship Id="rId4" Type="http://schemas.openxmlformats.org/officeDocument/2006/relationships/image" Target="../media/image2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../media/image2.svg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../media/image1.svg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2.svg"/><Relationship Id="rId7" Type="http://schemas.openxmlformats.org/officeDocument/2006/relationships/image" Target="../media/image3.png"/><Relationship Id="rId6" Type="http://schemas.openxmlformats.org/officeDocument/2006/relationships/tags" Target="../tags/tag80.xml"/><Relationship Id="rId5" Type="http://schemas.openxmlformats.org/officeDocument/2006/relationships/image" Target="../media/image1.svg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svg"/><Relationship Id="rId6" Type="http://schemas.openxmlformats.org/officeDocument/2006/relationships/image" Target="../media/image3.png"/><Relationship Id="rId5" Type="http://schemas.openxmlformats.org/officeDocument/2006/relationships/tags" Target="../tags/tag5.xml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3.png"/><Relationship Id="rId7" Type="http://schemas.openxmlformats.org/officeDocument/2006/relationships/tags" Target="../tags/tag8.xml"/><Relationship Id="rId6" Type="http://schemas.openxmlformats.org/officeDocument/2006/relationships/image" Target="../media/image1.svg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image" Target="../media/image4.png"/><Relationship Id="rId2" Type="http://schemas.openxmlformats.org/officeDocument/2006/relationships/tags" Target="../tags/tag6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svg"/><Relationship Id="rId6" Type="http://schemas.openxmlformats.org/officeDocument/2006/relationships/image" Target="../media/image3.png"/><Relationship Id="rId5" Type="http://schemas.openxmlformats.org/officeDocument/2006/relationships/tags" Target="../tags/tag12.xml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svg"/><Relationship Id="rId6" Type="http://schemas.openxmlformats.org/officeDocument/2006/relationships/image" Target="../media/image3.png"/><Relationship Id="rId5" Type="http://schemas.openxmlformats.org/officeDocument/2006/relationships/tags" Target="../tags/tag14.xml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svg"/><Relationship Id="rId5" Type="http://schemas.openxmlformats.org/officeDocument/2006/relationships/image" Target="../media/image2.png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svg"/><Relationship Id="rId6" Type="http://schemas.openxmlformats.org/officeDocument/2006/relationships/image" Target="../media/image3.png"/><Relationship Id="rId5" Type="http://schemas.openxmlformats.org/officeDocument/2006/relationships/tags" Target="../tags/tag18.xml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svg"/><Relationship Id="rId6" Type="http://schemas.openxmlformats.org/officeDocument/2006/relationships/image" Target="../media/image3.png"/><Relationship Id="rId5" Type="http://schemas.openxmlformats.org/officeDocument/2006/relationships/tags" Target="../tags/tag20.xml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副标题 1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652270" y="3282003"/>
            <a:ext cx="8890064" cy="1520811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2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1652270" y="2055183"/>
            <a:ext cx="8890064" cy="1099820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145" b="1" i="0" u="none" strike="noStrike" kern="1200" cap="none" spc="-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1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3117144" y="4270076"/>
            <a:ext cx="5958347" cy="428949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16509" y="2708611"/>
            <a:ext cx="5958347" cy="135382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400" b="1" i="0" u="none" strike="noStrike" kern="1200" cap="none" spc="10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6061" y="-10801"/>
            <a:ext cx="1753527" cy="1753527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104461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811319"/>
            <a:ext cx="3018728" cy="3235350"/>
          </a:xfrm>
          <a:prstGeom prst="rect">
            <a:avLst/>
          </a:prstGeom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形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10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11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234440"/>
            <a:ext cx="4095247" cy="438912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86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microsoft.com/office/2007/relationships/hdphoto" Target="../media/image6.wdp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tags" Target="../tags/tag109.xml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image" Target="../media/image8.jpeg"/><Relationship Id="rId1" Type="http://schemas.openxmlformats.org/officeDocument/2006/relationships/tags" Target="../tags/tag10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tags" Target="../tags/tag113.xml"/><Relationship Id="rId3" Type="http://schemas.openxmlformats.org/officeDocument/2006/relationships/image" Target="../media/image1.svg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image" Target="../media/image21.png"/><Relationship Id="rId2" Type="http://schemas.openxmlformats.org/officeDocument/2006/relationships/image" Target="../media/image2.png"/><Relationship Id="rId19" Type="http://schemas.openxmlformats.org/officeDocument/2006/relationships/customXml" Target="../ink/ink1.xml"/><Relationship Id="rId18" Type="http://schemas.microsoft.com/office/2007/relationships/hdphoto" Target="../media/image20.wdp"/><Relationship Id="rId17" Type="http://schemas.openxmlformats.org/officeDocument/2006/relationships/image" Target="../media/image19.png"/><Relationship Id="rId16" Type="http://schemas.microsoft.com/office/2007/relationships/hdphoto" Target="../media/image18.wdp"/><Relationship Id="rId15" Type="http://schemas.openxmlformats.org/officeDocument/2006/relationships/image" Target="../media/image17.png"/><Relationship Id="rId14" Type="http://schemas.microsoft.com/office/2007/relationships/hdphoto" Target="../media/image16.wdp"/><Relationship Id="rId13" Type="http://schemas.openxmlformats.org/officeDocument/2006/relationships/image" Target="../media/image15.png"/><Relationship Id="rId12" Type="http://schemas.microsoft.com/office/2007/relationships/hdphoto" Target="../media/image14.wdp"/><Relationship Id="rId11" Type="http://schemas.openxmlformats.org/officeDocument/2006/relationships/image" Target="../media/image13.png"/><Relationship Id="rId10" Type="http://schemas.microsoft.com/office/2007/relationships/hdphoto" Target="../media/image12.wdp"/><Relationship Id="rId1" Type="http://schemas.openxmlformats.org/officeDocument/2006/relationships/tags" Target="../tags/tag11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tags" Target="../tags/tag118.xml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7" Type="http://schemas.openxmlformats.org/officeDocument/2006/relationships/comments" Target="../comments/comment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tags" Target="../tags/tag127.xml"/><Relationship Id="rId32" Type="http://schemas.openxmlformats.org/officeDocument/2006/relationships/slideLayout" Target="../slideLayouts/slideLayout7.xml"/><Relationship Id="rId31" Type="http://schemas.openxmlformats.org/officeDocument/2006/relationships/tags" Target="../tags/tag144.xml"/><Relationship Id="rId30" Type="http://schemas.openxmlformats.org/officeDocument/2006/relationships/tags" Target="../tags/tag143.xml"/><Relationship Id="rId3" Type="http://schemas.openxmlformats.org/officeDocument/2006/relationships/image" Target="../media/image1.svg"/><Relationship Id="rId29" Type="http://schemas.openxmlformats.org/officeDocument/2006/relationships/tags" Target="../tags/tag142.xml"/><Relationship Id="rId28" Type="http://schemas.openxmlformats.org/officeDocument/2006/relationships/tags" Target="../tags/tag141.xml"/><Relationship Id="rId27" Type="http://schemas.openxmlformats.org/officeDocument/2006/relationships/tags" Target="../tags/tag140.xml"/><Relationship Id="rId26" Type="http://schemas.openxmlformats.org/officeDocument/2006/relationships/tags" Target="../tags/tag139.xml"/><Relationship Id="rId25" Type="http://schemas.openxmlformats.org/officeDocument/2006/relationships/tags" Target="../tags/tag138.xml"/><Relationship Id="rId24" Type="http://schemas.openxmlformats.org/officeDocument/2006/relationships/tags" Target="../tags/tag137.xml"/><Relationship Id="rId23" Type="http://schemas.openxmlformats.org/officeDocument/2006/relationships/tags" Target="../tags/tag136.xml"/><Relationship Id="rId22" Type="http://schemas.openxmlformats.org/officeDocument/2006/relationships/tags" Target="../tags/tag135.xml"/><Relationship Id="rId21" Type="http://schemas.openxmlformats.org/officeDocument/2006/relationships/tags" Target="../tags/tag134.xml"/><Relationship Id="rId20" Type="http://schemas.openxmlformats.org/officeDocument/2006/relationships/tags" Target="../tags/tag133.xml"/><Relationship Id="rId2" Type="http://schemas.openxmlformats.org/officeDocument/2006/relationships/image" Target="../media/image2.png"/><Relationship Id="rId19" Type="http://schemas.openxmlformats.org/officeDocument/2006/relationships/tags" Target="../tags/tag132.xml"/><Relationship Id="rId18" Type="http://schemas.openxmlformats.org/officeDocument/2006/relationships/tags" Target="../tags/tag131.xml"/><Relationship Id="rId17" Type="http://schemas.microsoft.com/office/2007/relationships/hdphoto" Target="../media/image29.wdp"/><Relationship Id="rId16" Type="http://schemas.openxmlformats.org/officeDocument/2006/relationships/image" Target="../media/image28.png"/><Relationship Id="rId15" Type="http://schemas.microsoft.com/office/2007/relationships/hdphoto" Target="../media/image27.wdp"/><Relationship Id="rId14" Type="http://schemas.openxmlformats.org/officeDocument/2006/relationships/image" Target="../media/image26.png"/><Relationship Id="rId13" Type="http://schemas.microsoft.com/office/2007/relationships/hdphoto" Target="../media/image25.wdp"/><Relationship Id="rId12" Type="http://schemas.openxmlformats.org/officeDocument/2006/relationships/image" Target="../media/image24.png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hyperlink" Target="http://cn.rd.yahoo.com/home/imgsearch/imgdetail/*http:/cn.imagesearch.yahoo.com/search/cn_imgdtl?p=%bf%cb%c2%a1&amp;n=16307f4351ae464f9b1f38a5b9ec8c16&amp;act=detail" TargetMode="External"/><Relationship Id="rId7" Type="http://schemas.openxmlformats.org/officeDocument/2006/relationships/tags" Target="../tags/tag147.xml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tags" Target="../tags/tag146.xml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50.xml"/><Relationship Id="rId13" Type="http://schemas.openxmlformats.org/officeDocument/2006/relationships/image" Target="../media/image32.jpeg"/><Relationship Id="rId12" Type="http://schemas.openxmlformats.org/officeDocument/2006/relationships/image" Target="../media/image31.jpeg"/><Relationship Id="rId11" Type="http://schemas.openxmlformats.org/officeDocument/2006/relationships/tags" Target="../tags/tag149.xml"/><Relationship Id="rId10" Type="http://schemas.openxmlformats.org/officeDocument/2006/relationships/image" Target="../media/image30.jpeg"/><Relationship Id="rId1" Type="http://schemas.openxmlformats.org/officeDocument/2006/relationships/tags" Target="../tags/tag14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tags" Target="../tags/tag152.xml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53.xml"/><Relationship Id="rId1" Type="http://schemas.openxmlformats.org/officeDocument/2006/relationships/tags" Target="../tags/tag15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5"/>
          <p:cNvSpPr/>
          <p:nvPr>
            <p:ph type="subTitle" idx="3"/>
            <p:custDataLst>
              <p:tags r:id="rId1"/>
            </p:custDataLst>
          </p:nvPr>
        </p:nvSpPr>
        <p:spPr/>
        <p:txBody>
          <a:bodyPr>
            <a:normAutofit lnSpcReduction="20000"/>
          </a:bodyPr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</a:rPr>
              <a:t>湖南文理学院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</a:endParaRPr>
          </a:p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</a:rPr>
              <a:t>生命与环境科学学院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</a:endParaRPr>
          </a:p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dirty="0">
                <a:solidFill>
                  <a:schemeClr val="dk1">
                    <a:lumMod val="65000"/>
                    <a:lumOff val="35000"/>
                  </a:schemeClr>
                </a:solidFill>
              </a:rPr>
              <a:t>徐晓晓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 idx="2"/>
            <p:custDataLst>
              <p:tags r:id="rId2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7100" dirty="0">
                <a:solidFill>
                  <a:schemeClr val="accent1">
                    <a:lumMod val="75000"/>
                  </a:schemeClr>
                </a:solidFill>
                <a:cs typeface="汉仪旗黑-85S" panose="00020600040101010101" pitchFamily="18" charset="-122"/>
              </a:rPr>
              <a:t>奇妙的克隆</a:t>
            </a:r>
            <a:endParaRPr lang="zh-CN" altLang="en-US" sz="7100" dirty="0">
              <a:solidFill>
                <a:schemeClr val="accent1">
                  <a:lumMod val="75000"/>
                </a:schemeClr>
              </a:solidFill>
              <a:cs typeface="汉仪旗黑-85S" panose="00020600040101010101" pitchFamily="18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1964719" y="1523255"/>
            <a:ext cx="3810000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1964719" y="453183"/>
            <a:ext cx="4198618" cy="99448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zh-CN" altLang="en-US" sz="6000" b="1" spc="3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目录</a:t>
            </a:r>
            <a:endParaRPr lang="zh-CN" altLang="en-US" sz="6000" b="1" spc="3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</a:endParaRPr>
          </a:p>
        </p:txBody>
      </p:sp>
      <p:cxnSp>
        <p:nvCxnSpPr>
          <p:cNvPr id="10" name="直接连接符 9"/>
          <p:cNvCxnSpPr>
            <a:endCxn id="33" idx="2"/>
          </p:cNvCxnSpPr>
          <p:nvPr>
            <p:custDataLst>
              <p:tags r:id="rId3"/>
            </p:custDataLst>
          </p:nvPr>
        </p:nvCxnSpPr>
        <p:spPr>
          <a:xfrm flipH="1">
            <a:off x="1382404" y="2076467"/>
            <a:ext cx="8890" cy="3417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1157614" y="1932957"/>
            <a:ext cx="448945" cy="449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0000"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>
            <p:custDataLst>
              <p:tags r:id="rId5"/>
            </p:custDataLst>
          </p:nvPr>
        </p:nvSpPr>
        <p:spPr>
          <a:xfrm>
            <a:off x="1157614" y="3003567"/>
            <a:ext cx="448945" cy="449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0000"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>
            <p:custDataLst>
              <p:tags r:id="rId6"/>
            </p:custDataLst>
          </p:nvPr>
        </p:nvSpPr>
        <p:spPr>
          <a:xfrm>
            <a:off x="1157614" y="4039252"/>
            <a:ext cx="448945" cy="449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0000"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>
            <p:custDataLst>
              <p:tags r:id="rId7"/>
            </p:custDataLst>
          </p:nvPr>
        </p:nvSpPr>
        <p:spPr>
          <a:xfrm>
            <a:off x="1143009" y="5085097"/>
            <a:ext cx="448945" cy="449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0000"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177934" y="1972962"/>
            <a:ext cx="438150" cy="36957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r>
              <a:rPr lang="zh-CN" altLang="en-US" b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一</a:t>
            </a:r>
            <a:r>
              <a:rPr lang="en-US" altLang="zh-CN" b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.</a:t>
            </a:r>
            <a:endParaRPr lang="en-US" altLang="zh-CN" b="1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1177934" y="3043572"/>
            <a:ext cx="438150" cy="36957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r>
              <a:rPr lang="zh-CN" altLang="en-US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二</a:t>
            </a:r>
            <a:r>
              <a:rPr lang="en-US" altLang="zh-CN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.</a:t>
            </a:r>
            <a:endParaRPr lang="en-US" altLang="zh-CN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1177934" y="4079257"/>
            <a:ext cx="438150" cy="36957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r>
              <a:rPr lang="zh-CN" altLang="en-US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三</a:t>
            </a:r>
            <a:r>
              <a:rPr lang="en-US" altLang="zh-CN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.</a:t>
            </a:r>
            <a:endParaRPr lang="en-US" altLang="zh-CN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1163329" y="5124467"/>
            <a:ext cx="438150" cy="36957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r>
              <a:rPr lang="zh-CN" altLang="en-US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四</a:t>
            </a:r>
            <a:r>
              <a:rPr lang="en-US" altLang="zh-CN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.</a:t>
            </a:r>
            <a:endParaRPr lang="en-US" altLang="zh-CN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1732924" y="1972962"/>
            <a:ext cx="3416935" cy="369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什么是克隆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13"/>
            </p:custDataLst>
          </p:nvPr>
        </p:nvSpPr>
        <p:spPr>
          <a:xfrm>
            <a:off x="1732924" y="3043572"/>
            <a:ext cx="3416935" cy="369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克隆是如何进行的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4"/>
            </p:custDataLst>
          </p:nvPr>
        </p:nvSpPr>
        <p:spPr>
          <a:xfrm>
            <a:off x="1732924" y="4079257"/>
            <a:ext cx="3416935" cy="369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常见的克隆动物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5"/>
            </p:custDataLst>
          </p:nvPr>
        </p:nvSpPr>
        <p:spPr>
          <a:xfrm>
            <a:off x="1732924" y="5114942"/>
            <a:ext cx="3416935" cy="369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克隆的利与弊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15" b="91960" l="9863" r="89863">
                        <a14:foregroundMark x1="38174" y1="92127" x2="38174" y2="92127"/>
                        <a14:foregroundMark x1="60457" y1="9715" x2="60457" y2="9715"/>
                        <a14:foregroundMark x1="15708" y1="54774" x2="15708" y2="54774"/>
                        <a14:foregroundMark x1="15890" y1="48409" x2="15890" y2="48409"/>
                        <a14:foregroundMark x1="16073" y1="47404" x2="16073" y2="47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4" t="7126" r="11083" b="3916"/>
          <a:stretch>
            <a:fillRect/>
          </a:stretch>
        </p:blipFill>
        <p:spPr>
          <a:xfrm>
            <a:off x="-121920" y="1240898"/>
            <a:ext cx="7203440" cy="43762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10" b="89950" l="9954" r="89954">
                        <a14:foregroundMark x1="58721" y1="12563" x2="61187" y2="8710"/>
                        <a14:foregroundMark x1="56621" y1="38861" x2="60731" y2="38023"/>
                        <a14:backgroundMark x1="39543" y1="31491" x2="38447" y2="53601"/>
                        <a14:backgroundMark x1="38447" y1="53601" x2="45936" y2="60134"/>
                        <a14:backgroundMark x1="45936" y1="60134" x2="78813" y2="33333"/>
                        <a14:backgroundMark x1="30046" y1="35511" x2="29132" y2="57454"/>
                        <a14:backgroundMark x1="29132" y1="57454" x2="49498" y2="67002"/>
                        <a14:backgroundMark x1="49498" y1="67002" x2="80183" y2="39363"/>
                        <a14:backgroundMark x1="80183" y1="39363" x2="83014" y2="34338"/>
                        <a14:backgroundMark x1="13151" y1="54104" x2="20548" y2="59631"/>
                        <a14:backgroundMark x1="20548" y1="59631" x2="48584" y2="53601"/>
                        <a14:backgroundMark x1="48584" y1="53601" x2="48584" y2="53601"/>
                        <a14:backgroundMark x1="27123" y1="64992" x2="35982" y2="72362"/>
                        <a14:backgroundMark x1="35982" y1="72362" x2="21918" y2="76884"/>
                        <a14:backgroundMark x1="21918" y1="76884" x2="49224" y2="70352"/>
                        <a14:backgroundMark x1="49224" y1="70352" x2="42192" y2="84757"/>
                        <a14:backgroundMark x1="42192" y1="84757" x2="47671" y2="80905"/>
                        <a14:backgroundMark x1="47671" y1="80905" x2="63653" y2="55946"/>
                        <a14:backgroundMark x1="63653" y1="55946" x2="55160" y2="48576"/>
                        <a14:backgroundMark x1="55160" y1="48576" x2="46301" y2="46231"/>
                        <a14:backgroundMark x1="46301" y1="46231" x2="55982" y2="54606"/>
                        <a14:backgroundMark x1="55982" y1="54606" x2="63196" y2="67672"/>
                        <a14:backgroundMark x1="63196" y1="67672" x2="71689" y2="58291"/>
                        <a14:backgroundMark x1="71689" y1="58291" x2="78082" y2="39698"/>
                        <a14:backgroundMark x1="78082" y1="39698" x2="79543" y2="51089"/>
                        <a14:backgroundMark x1="79543" y1="51089" x2="83105" y2="48576"/>
                        <a14:backgroundMark x1="44018" y1="50251" x2="44018" y2="50251"/>
                        <a14:backgroundMark x1="27489" y1="44724" x2="20639" y2="50251"/>
                        <a14:backgroundMark x1="20639" y1="50251" x2="24749" y2="32663"/>
                        <a14:backgroundMark x1="24749" y1="32663" x2="21644" y2="44891"/>
                        <a14:backgroundMark x1="21644" y1="44891" x2="27123" y2="40369"/>
                        <a14:backgroundMark x1="23927" y1="38526" x2="15160" y2="41206"/>
                        <a14:backgroundMark x1="15160" y1="41206" x2="18813" y2="49749"/>
                        <a14:backgroundMark x1="18813" y1="49749" x2="15160" y2="53936"/>
                        <a14:backgroundMark x1="22648" y1="32328" x2="20548" y2="35511"/>
                        <a14:backgroundMark x1="39726" y1="27806" x2="40822" y2="27638"/>
                        <a14:backgroundMark x1="42557" y1="22278" x2="48219" y2="18425"/>
                        <a14:backgroundMark x1="48219" y1="18425" x2="48767" y2="18425"/>
                        <a14:backgroundMark x1="70685" y1="13735" x2="78904" y2="17755"/>
                        <a14:backgroundMark x1="74612" y1="22111" x2="77991" y2="31156"/>
                        <a14:backgroundMark x1="73151" y1="16248" x2="75434" y2="24456"/>
                        <a14:backgroundMark x1="67397" y1="40871" x2="50868" y2="45226"/>
                        <a14:backgroundMark x1="49224" y1="43551" x2="52603" y2="43551"/>
                        <a14:backgroundMark x1="48037" y1="20771" x2="49863" y2="17253"/>
                        <a14:backgroundMark x1="46941" y1="20938" x2="39817" y2="29146"/>
                        <a14:backgroundMark x1="49680" y1="19095" x2="42831" y2="28978"/>
                        <a14:backgroundMark x1="49041" y1="19765" x2="49041" y2="19765"/>
                        <a14:backgroundMark x1="47306" y1="42044" x2="50594" y2="42379"/>
                        <a14:backgroundMark x1="40548" y1="34841" x2="42831" y2="40536"/>
                        <a14:backgroundMark x1="43196" y1="39531" x2="46210" y2="41206"/>
                        <a14:backgroundMark x1="49863" y1="42379" x2="55434" y2="42379"/>
                        <a14:backgroundMark x1="49863" y1="19598" x2="46210" y2="23786"/>
                        <a14:backgroundMark x1="48858" y1="22613" x2="47306" y2="23451"/>
                        <a14:backgroundMark x1="55921" y1="41022" x2="51781" y2="47571"/>
                        <a14:backgroundMark x1="51781" y1="47571" x2="51781" y2="47404"/>
                        <a14:backgroundMark x1="72055" y1="15243" x2="75616" y2="26968"/>
                        <a14:backgroundMark x1="75616" y1="26968" x2="75616" y2="26968"/>
                        <a14:backgroundMark x1="70411" y1="13735" x2="71598" y2="15745"/>
                        <a14:backgroundMark x1="47215" y1="23618" x2="46027" y2="25461"/>
                        <a14:backgroundMark x1="50411" y1="18090" x2="50411" y2="18090"/>
                        <a14:backgroundMark x1="49132" y1="23618" x2="45023" y2="26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6" t="475" r="20631" b="49254"/>
          <a:stretch>
            <a:fillRect/>
          </a:stretch>
        </p:blipFill>
        <p:spPr>
          <a:xfrm>
            <a:off x="2506979" y="875177"/>
            <a:ext cx="3832861" cy="262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0095">
            <a:off x="7700010" y="4571365"/>
            <a:ext cx="1941830" cy="10896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0095">
            <a:off x="8614410" y="4759325"/>
            <a:ext cx="1941830" cy="10896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0095">
            <a:off x="9589770" y="4850765"/>
            <a:ext cx="1941830" cy="1089660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>
            <p:custDataLst>
              <p:tags r:id="rId11"/>
            </p:custDataLst>
          </p:nvPr>
        </p:nvCxnSpPr>
        <p:spPr>
          <a:xfrm>
            <a:off x="9194800" y="2245360"/>
            <a:ext cx="0" cy="194780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20090" y="353060"/>
            <a:ext cx="8442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什么是克隆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06980" y="5861685"/>
            <a:ext cx="177546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体细胞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37245" y="229870"/>
            <a:ext cx="191135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细胞核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08035" y="6004560"/>
            <a:ext cx="2484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遗传物质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39479 0.0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4" name="图片 3" descr="18_7_7_10_02_09ztwxr57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4800" l="4400" r="90000">
                        <a14:foregroundMark x1="28700" y1="45333" x2="28700" y2="45333"/>
                        <a14:foregroundMark x1="9000" y1="51867" x2="9000" y2="51867"/>
                        <a14:foregroundMark x1="6100" y1="52533" x2="6100" y2="52533"/>
                        <a14:foregroundMark x1="4400" y1="52533" x2="4400" y2="52533"/>
                        <a14:foregroundMark x1="22600" y1="90000" x2="29000" y2="94800"/>
                        <a14:backgroundMark x1="40400" y1="70533" x2="33300" y2="74933"/>
                        <a14:backgroundMark x1="38900" y1="54667" x2="38900" y2="54667"/>
                        <a14:backgroundMark x1="37000" y1="57067" x2="37000" y2="57067"/>
                        <a14:backgroundMark x1="36300" y1="57067" x2="36300" y2="57067"/>
                        <a14:backgroundMark x1="41800" y1="54267" x2="41800" y2="54267"/>
                        <a14:backgroundMark x1="50900" y1="57200" x2="50900" y2="57200"/>
                        <a14:backgroundMark x1="54100" y1="55867" x2="54100" y2="55867"/>
                        <a14:backgroundMark x1="54200" y1="54933" x2="54200" y2="54933"/>
                        <a14:backgroundMark x1="49000" y1="69867" x2="49000" y2="69867"/>
                        <a14:backgroundMark x1="45200" y1="71333" x2="56100" y2="69733"/>
                      </a14:backgroundRemoval>
                    </a14:imgEffect>
                  </a14:imgLayer>
                </a14:imgProps>
              </a:ext>
            </a:extLst>
          </a:blip>
          <a:srcRect t="1" r="35078" b="-7036"/>
          <a:stretch>
            <a:fillRect/>
          </a:stretch>
        </p:blipFill>
        <p:spPr>
          <a:xfrm>
            <a:off x="9040489" y="812930"/>
            <a:ext cx="2115671" cy="2616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7" b="89972" l="10000" r="90000">
                        <a14:foregroundMark x1="49250" y1="16448" x2="49250" y2="16448"/>
                        <a14:foregroundMark x1="49250" y1="16448" x2="46438" y2="16261"/>
                        <a14:foregroundMark x1="46438" y1="16261" x2="47563" y2="23946"/>
                        <a14:foregroundMark x1="47563" y1="23946" x2="47563" y2="23899"/>
                        <a14:foregroundMark x1="62000" y1="6420" x2="62375" y2="11012"/>
                        <a14:foregroundMark x1="64438" y1="3327" x2="64563" y2="6514"/>
                        <a14:foregroundMark x1="61813" y1="12933" x2="65938" y2="17385"/>
                        <a14:foregroundMark x1="58125" y1="89363" x2="55563" y2="89082"/>
                        <a14:backgroundMark x1="15937" y1="25070" x2="34625" y2="38144"/>
                        <a14:backgroundMark x1="59125" y1="4405" x2="59125" y2="4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0" y="907363"/>
            <a:ext cx="2386107" cy="31824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95098" l="9880" r="89880">
                        <a14:foregroundMark x1="35422" y1="80065" x2="30361" y2="95098"/>
                        <a14:foregroundMark x1="30361" y1="95098" x2="30361" y2="95098"/>
                        <a14:backgroundMark x1="55181" y1="91176" x2="48916" y2="96405"/>
                        <a14:backgroundMark x1="59036" y1="84641" x2="54458" y2="92484"/>
                        <a14:backgroundMark x1="72048" y1="85948" x2="77108" y2="90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86" y="5216032"/>
            <a:ext cx="1763078" cy="1300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6100">
            <a:off x="3158081" y="1216353"/>
            <a:ext cx="1911121" cy="19184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280" b="92720" l="10000" r="91538">
                        <a14:foregroundMark x1="23077" y1="21456" x2="13462" y2="36015"/>
                        <a14:foregroundMark x1="13462" y1="36015" x2="10769" y2="56705"/>
                        <a14:foregroundMark x1="10769" y1="56705" x2="14231" y2="70881"/>
                        <a14:foregroundMark x1="14231" y1="70881" x2="24231" y2="84674"/>
                        <a14:foregroundMark x1="24231" y1="84674" x2="41538" y2="92720"/>
                        <a14:foregroundMark x1="41538" y1="92720" x2="56923" y2="90805"/>
                        <a14:foregroundMark x1="56923" y1="90805" x2="72308" y2="83908"/>
                        <a14:foregroundMark x1="72308" y1="83908" x2="83462" y2="73180"/>
                        <a14:foregroundMark x1="83462" y1="73180" x2="91154" y2="58238"/>
                        <a14:foregroundMark x1="91154" y1="58238" x2="89615" y2="41762"/>
                        <a14:foregroundMark x1="89615" y1="41762" x2="79231" y2="24904"/>
                        <a14:foregroundMark x1="79231" y1="24904" x2="65385" y2="14559"/>
                        <a14:foregroundMark x1="65385" y1="14559" x2="28462" y2="12261"/>
                        <a14:foregroundMark x1="28462" y1="12261" x2="23462" y2="22222"/>
                        <a14:foregroundMark x1="46923" y1="9579" x2="57308" y2="7280"/>
                        <a14:foregroundMark x1="45385" y1="91571" x2="55769" y2="91954"/>
                        <a14:foregroundMark x1="43846" y1="91188" x2="60385" y2="88506"/>
                        <a14:foregroundMark x1="60385" y1="88506" x2="60385" y2="88123"/>
                        <a14:foregroundMark x1="59231" y1="93103" x2="65000" y2="89272"/>
                        <a14:foregroundMark x1="67308" y1="90038" x2="83846" y2="77395"/>
                        <a14:foregroundMark x1="88846" y1="68966" x2="91538" y2="63218"/>
                        <a14:foregroundMark x1="38077" y1="31801" x2="38077" y2="31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77" y="1438948"/>
            <a:ext cx="1452879" cy="1458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57719" y1="59739" x2="59944" y2="65752"/>
                        <a14:foregroundMark x1="61474" y1="69020" x2="61474" y2="69020"/>
                        <a14:foregroundMark x1="63700" y1="75817" x2="63700" y2="75817"/>
                        <a14:foregroundMark x1="64812" y1="77255" x2="64812" y2="77255"/>
                        <a14:foregroundMark x1="66064" y1="78824" x2="66064" y2="78824"/>
                        <a14:foregroundMark x1="67177" y1="80261" x2="67177" y2="80261"/>
                        <a14:foregroundMark x1="68707" y1="82222" x2="68707" y2="82222"/>
                        <a14:foregroundMark x1="69124" y1="83529" x2="69124" y2="83529"/>
                        <a14:foregroundMark x1="35049" y1="36993" x2="36439" y2="3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7" t="23919" r="16729" b="14037"/>
          <a:stretch>
            <a:fillRect/>
          </a:stretch>
        </p:blipFill>
        <p:spPr>
          <a:xfrm>
            <a:off x="4838218" y="3545193"/>
            <a:ext cx="1869418" cy="20569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4" name="墨迹 13"/>
              <p14:cNvContentPartPr/>
              <p14:nvPr/>
            </p14:nvContentPartPr>
            <p14:xfrm>
              <a:off x="-1262001" y="752081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0"/>
            </p:blipFill>
            <p:spPr>
              <a:xfrm>
                <a:off x="-1262001" y="752081"/>
                <a:ext cx="360" cy="360"/>
              </a:xfrm>
              <a:prstGeom prst="rect"/>
            </p:spPr>
          </p:pic>
        </mc:Fallback>
      </mc:AlternateContent>
      <p:cxnSp>
        <p:nvCxnSpPr>
          <p:cNvPr id="18" name="直接连接符 17"/>
          <p:cNvCxnSpPr/>
          <p:nvPr>
            <p:custDataLst>
              <p:tags r:id="rId21"/>
            </p:custDataLst>
          </p:nvPr>
        </p:nvCxnSpPr>
        <p:spPr>
          <a:xfrm>
            <a:off x="4566803" y="2075848"/>
            <a:ext cx="2304000" cy="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22"/>
            </p:custDataLst>
          </p:nvPr>
        </p:nvCxnSpPr>
        <p:spPr>
          <a:xfrm>
            <a:off x="5691939" y="2075848"/>
            <a:ext cx="26864" cy="13797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02111" y="385631"/>
            <a:ext cx="67564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什么是克隆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5685" y="4178935"/>
            <a:ext cx="2505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父本</a:t>
            </a:r>
            <a:r>
              <a:rPr lang="en-US" altLang="zh-CN" sz="2800"/>
              <a:t>——</a:t>
            </a:r>
            <a:r>
              <a:rPr lang="zh-CN" altLang="en-US" sz="2800"/>
              <a:t>白猫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3576320" y="3160395"/>
            <a:ext cx="1075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精细胞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294880" y="3160395"/>
            <a:ext cx="1014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卵细胞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733155" y="3568065"/>
            <a:ext cx="2322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母本</a:t>
            </a:r>
            <a:r>
              <a:rPr lang="en-US" altLang="zh-CN" sz="2800"/>
              <a:t>——</a:t>
            </a:r>
            <a:r>
              <a:rPr lang="zh-CN" altLang="en-US" sz="2800"/>
              <a:t>黑猫</a:t>
            </a:r>
            <a:endParaRPr lang="zh-CN" altLang="en-US" sz="2800"/>
          </a:p>
        </p:txBody>
      </p:sp>
      <p:sp>
        <p:nvSpPr>
          <p:cNvPr id="15" name="文本框 14"/>
          <p:cNvSpPr txBox="1"/>
          <p:nvPr/>
        </p:nvSpPr>
        <p:spPr>
          <a:xfrm>
            <a:off x="4566920" y="6236970"/>
            <a:ext cx="3530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子代</a:t>
            </a:r>
            <a:r>
              <a:rPr lang="en-US" altLang="zh-CN" sz="2800"/>
              <a:t>——</a:t>
            </a:r>
            <a:r>
              <a:rPr lang="zh-CN" altLang="en-US" sz="2800"/>
              <a:t>黑白猫</a:t>
            </a:r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6226810" y="4847590"/>
            <a:ext cx="1068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受精卵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226425" y="4853305"/>
            <a:ext cx="3245485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2800">
                <a:ln/>
                <a:solidFill>
                  <a:schemeClr val="accent3"/>
                </a:solidFill>
                <a:effectLst/>
              </a:rPr>
              <a:t>有性生殖后代遗传物质既来源于母亲也来源于父亲。</a:t>
            </a:r>
            <a:endParaRPr lang="zh-CN" altLang="en-US" sz="280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2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2" name="图片 1" descr="18_7_7_10_02_09ztwxr57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4800" l="4400" r="90000">
                        <a14:foregroundMark x1="28700" y1="45333" x2="28700" y2="45333"/>
                        <a14:foregroundMark x1="9000" y1="51867" x2="9000" y2="51867"/>
                        <a14:foregroundMark x1="6100" y1="52533" x2="6100" y2="52533"/>
                        <a14:foregroundMark x1="4400" y1="52533" x2="4400" y2="52533"/>
                        <a14:foregroundMark x1="22600" y1="90000" x2="29000" y2="94800"/>
                        <a14:backgroundMark x1="40400" y1="70533" x2="33300" y2="74933"/>
                        <a14:backgroundMark x1="38900" y1="54667" x2="38900" y2="54667"/>
                        <a14:backgroundMark x1="37000" y1="57067" x2="37000" y2="57067"/>
                        <a14:backgroundMark x1="36300" y1="57067" x2="36300" y2="57067"/>
                        <a14:backgroundMark x1="41800" y1="54267" x2="41800" y2="54267"/>
                        <a14:backgroundMark x1="50900" y1="57200" x2="50900" y2="57200"/>
                        <a14:backgroundMark x1="54100" y1="55867" x2="54100" y2="55867"/>
                        <a14:backgroundMark x1="54200" y1="54933" x2="54200" y2="54933"/>
                        <a14:backgroundMark x1="49000" y1="69867" x2="49000" y2="69867"/>
                        <a14:backgroundMark x1="45200" y1="71333" x2="56100" y2="69733"/>
                      </a14:backgroundRemoval>
                    </a14:imgEffect>
                  </a14:imgLayer>
                </a14:imgProps>
              </a:ext>
            </a:extLst>
          </a:blip>
          <a:srcRect t="1" r="35078" b="-7036"/>
          <a:stretch>
            <a:fillRect/>
          </a:stretch>
        </p:blipFill>
        <p:spPr>
          <a:xfrm>
            <a:off x="5343508" y="654810"/>
            <a:ext cx="2115671" cy="2616070"/>
          </a:xfrm>
          <a:prstGeom prst="rect">
            <a:avLst/>
          </a:prstGeom>
        </p:spPr>
      </p:pic>
      <p:pic>
        <p:nvPicPr>
          <p:cNvPr id="3" name="图片 2" descr="18_7_7_10_02_09ztwxr57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4800" l="4400" r="90000">
                        <a14:foregroundMark x1="28700" y1="45333" x2="28700" y2="45333"/>
                        <a14:foregroundMark x1="9000" y1="51867" x2="9000" y2="51867"/>
                        <a14:foregroundMark x1="6100" y1="52533" x2="6100" y2="52533"/>
                        <a14:foregroundMark x1="4400" y1="52533" x2="4400" y2="52533"/>
                        <a14:foregroundMark x1="22600" y1="90000" x2="29000" y2="94800"/>
                        <a14:backgroundMark x1="40400" y1="70533" x2="33300" y2="74933"/>
                        <a14:backgroundMark x1="38900" y1="54667" x2="38900" y2="54667"/>
                        <a14:backgroundMark x1="37000" y1="57067" x2="37000" y2="57067"/>
                        <a14:backgroundMark x1="36300" y1="57067" x2="36300" y2="57067"/>
                        <a14:backgroundMark x1="41800" y1="54267" x2="41800" y2="54267"/>
                        <a14:backgroundMark x1="50900" y1="57200" x2="50900" y2="57200"/>
                        <a14:backgroundMark x1="54100" y1="55867" x2="54100" y2="55867"/>
                        <a14:backgroundMark x1="54200" y1="54933" x2="54200" y2="54933"/>
                        <a14:backgroundMark x1="49000" y1="69867" x2="49000" y2="69867"/>
                        <a14:backgroundMark x1="45200" y1="71333" x2="56100" y2="69733"/>
                      </a14:backgroundRemoval>
                    </a14:imgEffect>
                  </a14:imgLayer>
                </a14:imgProps>
              </a:ext>
            </a:extLst>
          </a:blip>
          <a:srcRect t="1" r="35078" b="-7036"/>
          <a:stretch>
            <a:fillRect/>
          </a:stretch>
        </p:blipFill>
        <p:spPr>
          <a:xfrm>
            <a:off x="8844333" y="4184376"/>
            <a:ext cx="1448127" cy="1790637"/>
          </a:xfrm>
          <a:prstGeom prst="rect">
            <a:avLst/>
          </a:prstGeom>
        </p:spPr>
      </p:pic>
      <p:pic>
        <p:nvPicPr>
          <p:cNvPr id="4" name="图片 3" descr="18_7_7_10_02_09ztwxr57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4800" l="4400" r="90000">
                        <a14:foregroundMark x1="28700" y1="45333" x2="28700" y2="45333"/>
                        <a14:foregroundMark x1="9000" y1="51867" x2="9000" y2="51867"/>
                        <a14:foregroundMark x1="6100" y1="52533" x2="6100" y2="52533"/>
                        <a14:foregroundMark x1="4400" y1="52533" x2="4400" y2="52533"/>
                        <a14:foregroundMark x1="22600" y1="90000" x2="29000" y2="94800"/>
                        <a14:backgroundMark x1="40400" y1="70533" x2="33300" y2="74933"/>
                        <a14:backgroundMark x1="38900" y1="54667" x2="38900" y2="54667"/>
                        <a14:backgroundMark x1="37000" y1="57067" x2="37000" y2="57067"/>
                        <a14:backgroundMark x1="36300" y1="57067" x2="36300" y2="57067"/>
                        <a14:backgroundMark x1="41800" y1="54267" x2="41800" y2="54267"/>
                        <a14:backgroundMark x1="50900" y1="57200" x2="50900" y2="57200"/>
                        <a14:backgroundMark x1="54100" y1="55867" x2="54100" y2="55867"/>
                        <a14:backgroundMark x1="54200" y1="54933" x2="54200" y2="54933"/>
                        <a14:backgroundMark x1="49000" y1="69867" x2="49000" y2="69867"/>
                        <a14:backgroundMark x1="45200" y1="71333" x2="56100" y2="69733"/>
                      </a14:backgroundRemoval>
                    </a14:imgEffect>
                  </a14:imgLayer>
                </a14:imgProps>
              </a:ext>
            </a:extLst>
          </a:blip>
          <a:srcRect t="1" r="35078" b="-7036"/>
          <a:stretch>
            <a:fillRect/>
          </a:stretch>
        </p:blipFill>
        <p:spPr>
          <a:xfrm>
            <a:off x="6604535" y="4133410"/>
            <a:ext cx="1448125" cy="1790636"/>
          </a:xfrm>
          <a:prstGeom prst="rect">
            <a:avLst/>
          </a:prstGeom>
        </p:spPr>
      </p:pic>
      <p:pic>
        <p:nvPicPr>
          <p:cNvPr id="5" name="图片 4" descr="18_7_7_10_02_09ztwxr57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4800" l="4400" r="90000">
                        <a14:foregroundMark x1="28700" y1="45333" x2="28700" y2="45333"/>
                        <a14:foregroundMark x1="9000" y1="51867" x2="9000" y2="51867"/>
                        <a14:foregroundMark x1="6100" y1="52533" x2="6100" y2="52533"/>
                        <a14:foregroundMark x1="4400" y1="52533" x2="4400" y2="52533"/>
                        <a14:foregroundMark x1="22600" y1="90000" x2="29000" y2="94800"/>
                        <a14:backgroundMark x1="40400" y1="70533" x2="33300" y2="74933"/>
                        <a14:backgroundMark x1="38900" y1="54667" x2="38900" y2="54667"/>
                        <a14:backgroundMark x1="37000" y1="57067" x2="37000" y2="57067"/>
                        <a14:backgroundMark x1="36300" y1="57067" x2="36300" y2="57067"/>
                        <a14:backgroundMark x1="41800" y1="54267" x2="41800" y2="54267"/>
                        <a14:backgroundMark x1="50900" y1="57200" x2="50900" y2="57200"/>
                        <a14:backgroundMark x1="54100" y1="55867" x2="54100" y2="55867"/>
                        <a14:backgroundMark x1="54200" y1="54933" x2="54200" y2="54933"/>
                        <a14:backgroundMark x1="49000" y1="69867" x2="49000" y2="69867"/>
                        <a14:backgroundMark x1="45200" y1="71333" x2="56100" y2="69733"/>
                      </a14:backgroundRemoval>
                    </a14:imgEffect>
                  </a14:imgLayer>
                </a14:imgProps>
              </a:ext>
            </a:extLst>
          </a:blip>
          <a:srcRect t="1" r="35078" b="-7036"/>
          <a:stretch>
            <a:fillRect/>
          </a:stretch>
        </p:blipFill>
        <p:spPr>
          <a:xfrm>
            <a:off x="4306539" y="4166786"/>
            <a:ext cx="1448125" cy="1790635"/>
          </a:xfrm>
          <a:prstGeom prst="rect">
            <a:avLst/>
          </a:prstGeom>
        </p:spPr>
      </p:pic>
      <p:pic>
        <p:nvPicPr>
          <p:cNvPr id="6" name="图片 5" descr="18_7_7_10_02_09ztwxr57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4800" l="4400" r="90000">
                        <a14:foregroundMark x1="28700" y1="45333" x2="28700" y2="45333"/>
                        <a14:foregroundMark x1="9000" y1="51867" x2="9000" y2="51867"/>
                        <a14:foregroundMark x1="6100" y1="52533" x2="6100" y2="52533"/>
                        <a14:foregroundMark x1="4400" y1="52533" x2="4400" y2="52533"/>
                        <a14:foregroundMark x1="22600" y1="90000" x2="29000" y2="94800"/>
                        <a14:backgroundMark x1="40400" y1="70533" x2="33300" y2="74933"/>
                        <a14:backgroundMark x1="38900" y1="54667" x2="38900" y2="54667"/>
                        <a14:backgroundMark x1="37000" y1="57067" x2="37000" y2="57067"/>
                        <a14:backgroundMark x1="36300" y1="57067" x2="36300" y2="57067"/>
                        <a14:backgroundMark x1="41800" y1="54267" x2="41800" y2="54267"/>
                        <a14:backgroundMark x1="50900" y1="57200" x2="50900" y2="57200"/>
                        <a14:backgroundMark x1="54100" y1="55867" x2="54100" y2="55867"/>
                        <a14:backgroundMark x1="54200" y1="54933" x2="54200" y2="54933"/>
                        <a14:backgroundMark x1="49000" y1="69867" x2="49000" y2="69867"/>
                        <a14:backgroundMark x1="45200" y1="71333" x2="56100" y2="69733"/>
                      </a14:backgroundRemoval>
                    </a14:imgEffect>
                  </a14:imgLayer>
                </a14:imgProps>
              </a:ext>
            </a:extLst>
          </a:blip>
          <a:srcRect t="1" r="35078" b="-7036"/>
          <a:stretch>
            <a:fillRect/>
          </a:stretch>
        </p:blipFill>
        <p:spPr>
          <a:xfrm>
            <a:off x="2281998" y="4226562"/>
            <a:ext cx="1448124" cy="1790635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9"/>
            </p:custDataLst>
          </p:nvPr>
        </p:nvCxnSpPr>
        <p:spPr>
          <a:xfrm>
            <a:off x="6248400" y="3119120"/>
            <a:ext cx="0" cy="468000"/>
          </a:xfrm>
          <a:prstGeom prst="line">
            <a:avLst/>
          </a:prstGeom>
          <a:ln cmpd="sng">
            <a:solidFill>
              <a:schemeClr val="dk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10"/>
            </p:custDataLst>
          </p:nvPr>
        </p:nvCxnSpPr>
        <p:spPr>
          <a:xfrm flipV="1">
            <a:off x="2948441" y="3587120"/>
            <a:ext cx="6444000" cy="8491"/>
          </a:xfrm>
          <a:prstGeom prst="line">
            <a:avLst/>
          </a:prstGeom>
          <a:ln cmpd="sng">
            <a:solidFill>
              <a:schemeClr val="dk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>
            <p:custDataLst>
              <p:tags r:id="rId11"/>
            </p:custDataLst>
          </p:nvPr>
        </p:nvCxnSpPr>
        <p:spPr>
          <a:xfrm>
            <a:off x="2948441" y="3595611"/>
            <a:ext cx="0" cy="61062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12"/>
            </p:custDataLst>
          </p:nvPr>
        </p:nvCxnSpPr>
        <p:spPr>
          <a:xfrm>
            <a:off x="4947920" y="3587120"/>
            <a:ext cx="0" cy="63944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13"/>
            </p:custDataLst>
          </p:nvPr>
        </p:nvCxnSpPr>
        <p:spPr>
          <a:xfrm>
            <a:off x="7203440" y="3577989"/>
            <a:ext cx="0" cy="62825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14"/>
            </p:custDataLst>
          </p:nvPr>
        </p:nvCxnSpPr>
        <p:spPr>
          <a:xfrm>
            <a:off x="9392441" y="3585965"/>
            <a:ext cx="0" cy="58928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33887" y="421763"/>
            <a:ext cx="60960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什么是克隆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26125" y="528955"/>
            <a:ext cx="1278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母本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344170" y="5061585"/>
            <a:ext cx="1764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克隆子代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2693670" y="5904865"/>
            <a:ext cx="7110095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2800">
                <a:ln/>
                <a:solidFill>
                  <a:schemeClr val="accent3"/>
                </a:solidFill>
                <a:effectLst/>
              </a:rPr>
              <a:t>通过无性生殖产生的克隆自带遗传物质全部来自于母本，且性状与母本完全相同。</a:t>
            </a:r>
            <a:endParaRPr lang="zh-CN" altLang="en-US" sz="280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25" b="89927" l="10000" r="90000">
                        <a14:foregroundMark x1="39146" y1="10073" x2="45976" y2="8425"/>
                        <a14:foregroundMark x1="45976" y1="8425" x2="46707" y2="8425"/>
                        <a14:foregroundMark x1="50488" y1="8791" x2="50244" y2="15018"/>
                        <a14:foregroundMark x1="51463" y1="13187" x2="51463" y2="13187"/>
                        <a14:foregroundMark x1="51463" y1="13187" x2="51463" y2="13187"/>
                        <a14:foregroundMark x1="51585" y1="12454" x2="51585" y2="12454"/>
                        <a14:foregroundMark x1="52439" y1="15201" x2="52439" y2="15201"/>
                        <a14:foregroundMark x1="50610" y1="10440" x2="50610" y2="10440"/>
                        <a14:foregroundMark x1="51585" y1="10440" x2="51585" y2="10440"/>
                        <a14:foregroundMark x1="39878" y1="88645" x2="39878" y2="88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4846" r="34094"/>
          <a:stretch>
            <a:fillRect/>
          </a:stretch>
        </p:blipFill>
        <p:spPr>
          <a:xfrm>
            <a:off x="7398789" y="728226"/>
            <a:ext cx="1825291" cy="2194445"/>
          </a:xfrm>
          <a:prstGeom prst="rect">
            <a:avLst/>
          </a:prstGeom>
        </p:spPr>
      </p:pic>
      <p:sp>
        <p:nvSpPr>
          <p:cNvPr id="13" name="椭圆 12"/>
          <p:cNvSpPr/>
          <p:nvPr>
            <p:custDataLst>
              <p:tags r:id="rId9"/>
            </p:custDataLst>
          </p:nvPr>
        </p:nvSpPr>
        <p:spPr>
          <a:xfrm>
            <a:off x="2643216" y="4287521"/>
            <a:ext cx="957349" cy="899160"/>
          </a:xfrm>
          <a:prstGeom prst="ellipse">
            <a:avLst/>
          </a:prstGeom>
          <a:solidFill>
            <a:srgbClr val="FF99CC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0"/>
            </p:custDataLst>
          </p:nvPr>
        </p:nvSpPr>
        <p:spPr>
          <a:xfrm>
            <a:off x="2629131" y="1671320"/>
            <a:ext cx="957349" cy="899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720090" y="365760"/>
            <a:ext cx="7132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克隆是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如何进行的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07" b="96305" l="10000" r="90000">
                        <a14:foregroundMark x1="44000" y1="9007" x2="44769" y2="12471"/>
                        <a14:foregroundMark x1="32462" y1="94688" x2="49231" y2="91224"/>
                        <a14:foregroundMark x1="63231" y1="93072" x2="68308" y2="94688"/>
                        <a14:foregroundMark x1="40000" y1="96305" x2="41846" y2="95843"/>
                        <a14:foregroundMark x1="55692" y1="94457" x2="56462" y2="93533"/>
                        <a14:backgroundMark x1="18462" y1="63048" x2="18615" y2="66975"/>
                        <a14:backgroundMark x1="24154" y1="15935" x2="24154" y2="15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4" t="4156" r="17847"/>
          <a:stretch>
            <a:fillRect/>
          </a:stretch>
        </p:blipFill>
        <p:spPr>
          <a:xfrm>
            <a:off x="783520" y="1261225"/>
            <a:ext cx="1845611" cy="16286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6" b="89974" l="9961" r="96289">
                        <a14:foregroundMark x1="64746" y1="25260" x2="76913" y2="39165"/>
                        <a14:foregroundMark x1="80664" y1="78906" x2="93262" y2="81771"/>
                        <a14:foregroundMark x1="96289" y1="82682" x2="93848" y2="81901"/>
                        <a14:foregroundMark x1="38672" y1="66406" x2="38672" y2="66406"/>
                        <a14:foregroundMark x1="37109" y1="82813" x2="37402" y2="80208"/>
                        <a14:foregroundMark x1="36816" y1="83854" x2="36816" y2="83854"/>
                        <a14:foregroundMark x1="36816" y1="83854" x2="36816" y2="83854"/>
                        <a14:foregroundMark x1="36328" y1="82813" x2="36035" y2="80990"/>
                        <a14:foregroundMark x1="45703" y1="15495" x2="45703" y2="15495"/>
                        <a14:foregroundMark x1="44824" y1="13281" x2="44824" y2="13281"/>
                        <a14:backgroundMark x1="31348" y1="39714" x2="21094" y2="49219"/>
                        <a14:backgroundMark x1="21094" y1="49219" x2="33203" y2="43750"/>
                        <a14:backgroundMark x1="33203" y1="43750" x2="37891" y2="47656"/>
                        <a14:backgroundMark x1="37891" y1="47656" x2="36035" y2="60807"/>
                        <a14:backgroundMark x1="36035" y1="60807" x2="36426" y2="60417"/>
                        <a14:backgroundMark x1="23633" y1="55208" x2="31934" y2="62240"/>
                        <a14:backgroundMark x1="31934" y1="62240" x2="26660" y2="60156"/>
                        <a14:backgroundMark x1="26660" y1="60156" x2="26172" y2="60156"/>
                        <a14:backgroundMark x1="77539" y1="30339" x2="86035" y2="41016"/>
                        <a14:backgroundMark x1="86035" y1="41016" x2="79785" y2="32813"/>
                        <a14:backgroundMark x1="79785" y1="32813" x2="86621" y2="43099"/>
                        <a14:backgroundMark x1="62402" y1="19010" x2="66062" y2="23749"/>
                        <a14:backgroundMark x1="75781" y1="30990" x2="77441" y2="33464"/>
                        <a14:backgroundMark x1="68262" y1="24740" x2="73047" y2="28255"/>
                        <a14:backgroundMark x1="73047" y1="28255" x2="80273" y2="40365"/>
                        <a14:backgroundMark x1="80273" y1="40365" x2="81348" y2="45182"/>
                        <a14:backgroundMark x1="74902" y1="78776" x2="74902" y2="78776"/>
                        <a14:backgroundMark x1="74902" y1="78776" x2="74902" y2="78776"/>
                        <a14:backgroundMark x1="43359" y1="80599" x2="43848" y2="81901"/>
                        <a14:backgroundMark x1="38477" y1="86589" x2="41016" y2="83073"/>
                        <a14:backgroundMark x1="42773" y1="14974" x2="42773" y2="14974"/>
                        <a14:backgroundMark x1="44727" y1="11589" x2="44727" y2="1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98" t="5522" r="2439" b="6504"/>
          <a:stretch>
            <a:fillRect/>
          </a:stretch>
        </p:blipFill>
        <p:spPr>
          <a:xfrm>
            <a:off x="477520" y="3673710"/>
            <a:ext cx="2354811" cy="21987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88" b="98539" l="10000" r="90000">
                        <a14:foregroundMark x1="59531" y1="7933" x2="59531" y2="7933"/>
                        <a14:foregroundMark x1="65156" y1="2296" x2="65156" y2="2296"/>
                        <a14:foregroundMark x1="64531" y1="90605" x2="64531" y2="90605"/>
                        <a14:foregroundMark x1="57656" y1="91441" x2="57656" y2="91441"/>
                        <a14:foregroundMark x1="56094" y1="98539" x2="56094" y2="98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-2060" b="-1"/>
          <a:stretch>
            <a:fillRect/>
          </a:stretch>
        </p:blipFill>
        <p:spPr>
          <a:xfrm>
            <a:off x="8526499" y="4318869"/>
            <a:ext cx="1523893" cy="1544319"/>
          </a:xfrm>
          <a:prstGeom prst="rect">
            <a:avLst/>
          </a:prstGeom>
        </p:spPr>
      </p:pic>
      <p:sp>
        <p:nvSpPr>
          <p:cNvPr id="12" name="细胞核"/>
          <p:cNvSpPr/>
          <p:nvPr>
            <p:custDataLst>
              <p:tags r:id="rId18"/>
            </p:custDataLst>
          </p:nvPr>
        </p:nvSpPr>
        <p:spPr>
          <a:xfrm>
            <a:off x="3073861" y="2061726"/>
            <a:ext cx="307109" cy="2997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>
            <p:custDataLst>
              <p:tags r:id="rId19"/>
            </p:custDataLst>
          </p:nvPr>
        </p:nvSpPr>
        <p:spPr>
          <a:xfrm>
            <a:off x="3104341" y="4561840"/>
            <a:ext cx="307109" cy="2946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0"/>
            </p:custDataLst>
          </p:nvPr>
        </p:nvCxnSpPr>
        <p:spPr>
          <a:xfrm>
            <a:off x="3769360" y="2211586"/>
            <a:ext cx="1239520" cy="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21"/>
            </p:custDataLst>
          </p:nvPr>
        </p:nvCxnSpPr>
        <p:spPr>
          <a:xfrm>
            <a:off x="3789680" y="4622800"/>
            <a:ext cx="1239520" cy="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22"/>
            </p:custDataLst>
          </p:nvPr>
        </p:nvCxnSpPr>
        <p:spPr>
          <a:xfrm>
            <a:off x="5008880" y="2211586"/>
            <a:ext cx="10160" cy="24112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23"/>
            </p:custDataLst>
          </p:nvPr>
        </p:nvCxnSpPr>
        <p:spPr>
          <a:xfrm>
            <a:off x="5019040" y="3312160"/>
            <a:ext cx="426720" cy="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24"/>
            </p:custDataLst>
          </p:nvPr>
        </p:nvSpPr>
        <p:spPr>
          <a:xfrm>
            <a:off x="1056640" y="2889883"/>
            <a:ext cx="128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母猴</a:t>
            </a:r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5"/>
            </p:custDataLst>
          </p:nvPr>
        </p:nvSpPr>
        <p:spPr>
          <a:xfrm>
            <a:off x="975360" y="5872478"/>
            <a:ext cx="12684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母猴</a:t>
            </a:r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6"/>
            </p:custDataLst>
          </p:nvPr>
        </p:nvSpPr>
        <p:spPr>
          <a:xfrm>
            <a:off x="7884160" y="2922670"/>
            <a:ext cx="87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母猴</a:t>
            </a:r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8" name="直接箭头连接符 27"/>
          <p:cNvCxnSpPr/>
          <p:nvPr>
            <p:custDataLst>
              <p:tags r:id="rId27"/>
            </p:custDataLst>
          </p:nvPr>
        </p:nvCxnSpPr>
        <p:spPr>
          <a:xfrm>
            <a:off x="8757920" y="2783840"/>
            <a:ext cx="466160" cy="150368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>
            <p:custDataLst>
              <p:tags r:id="rId28"/>
            </p:custDataLst>
          </p:nvPr>
        </p:nvSpPr>
        <p:spPr>
          <a:xfrm>
            <a:off x="2743200" y="2783841"/>
            <a:ext cx="901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体细胞</a:t>
            </a:r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9"/>
            </p:custDataLst>
          </p:nvPr>
        </p:nvSpPr>
        <p:spPr>
          <a:xfrm>
            <a:off x="2687781" y="5356698"/>
            <a:ext cx="11018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卵母细胞</a:t>
            </a:r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30"/>
            </p:custDataLst>
          </p:nvPr>
        </p:nvSpPr>
        <p:spPr>
          <a:xfrm>
            <a:off x="8831299" y="6057144"/>
            <a:ext cx="12982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小猴</a:t>
            </a:r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21276 0.160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7 -7.40741E-7 L 0.2293 -0.1849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76 0.16042 L 0.42071 0.0219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692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29 -0.18495 L 0.43125 -0.362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bldLvl="0" animBg="1"/>
      <p:bldP spid="13" grpId="2" bldLvl="0" animBg="1"/>
      <p:bldP spid="13" grpId="3" bldLvl="0" animBg="1"/>
      <p:bldP spid="11" grpId="0" bldLvl="0" animBg="1"/>
      <p:bldP spid="12" grpId="0" bldLvl="0" animBg="1"/>
      <p:bldP spid="12" grpId="1" bldLvl="0" animBg="1"/>
      <p:bldP spid="12" grpId="2" bldLvl="0" animBg="1"/>
      <p:bldP spid="12" grpId="3" bldLvl="0" animBg="1"/>
      <p:bldP spid="14" grpId="0" bldLvl="0" animBg="1"/>
      <p:bldP spid="24" grpId="0"/>
      <p:bldP spid="25" grpId="0"/>
      <p:bldP spid="26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 flipH="1">
            <a:off x="720089" y="264795"/>
            <a:ext cx="60693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现有的一些克隆动物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9" descr="C:\Users\HUAWEI\Desktop\作业\科普大赛\图片\R-C.jpgR-C">
            <a:hlinkClick r:id="rId8"/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1252855" y="1135380"/>
            <a:ext cx="3059430" cy="1940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075555" y="1829841"/>
            <a:ext cx="6926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世界上第一头克隆的哺乳动物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绵羊多莉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2" descr="19k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17485" y="2847340"/>
            <a:ext cx="2854960" cy="1869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039" descr="世界第一只克隆猫咪CC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2855" y="4716780"/>
            <a:ext cx="3059430" cy="1941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972310" y="3510280"/>
            <a:ext cx="466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中国的克隆牛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24295" y="5610860"/>
            <a:ext cx="3919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第一只克隆宠物猫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8650" y="548640"/>
            <a:ext cx="5177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/>
              <a:t>四</a:t>
            </a:r>
            <a:r>
              <a:rPr lang="en-US" altLang="zh-CN" sz="2800" dirty="0"/>
              <a:t>.</a:t>
            </a:r>
            <a:r>
              <a:rPr lang="zh-CN" altLang="en-US" sz="2800" dirty="0"/>
              <a:t>克隆的利与弊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1043305" y="1534795"/>
            <a:ext cx="2789555" cy="4676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887335" y="1534795"/>
            <a:ext cx="2789555" cy="4676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65320" y="1534795"/>
            <a:ext cx="2789555" cy="4676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30" y="3713480"/>
            <a:ext cx="2237105" cy="20967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5" y="3804920"/>
            <a:ext cx="2226945" cy="20961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t="7427" r="13434" b="911"/>
          <a:stretch>
            <a:fillRect/>
          </a:stretch>
        </p:blipFill>
        <p:spPr>
          <a:xfrm>
            <a:off x="8163560" y="3714115"/>
            <a:ext cx="2226945" cy="20961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54480" y="2273300"/>
            <a:ext cx="1767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利用</a:t>
            </a:r>
            <a:r>
              <a:rPr lang="zh-CN" altLang="en-US"/>
              <a:t>动物器官</a:t>
            </a:r>
            <a:r>
              <a:rPr lang="zh-CN" altLang="en-US"/>
              <a:t>移植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988560" y="2353945"/>
            <a:ext cx="1798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体外受精克隆</a:t>
            </a:r>
            <a:r>
              <a:rPr lang="zh-CN" altLang="en-US"/>
              <a:t>卵细胞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452485" y="2353945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治疗神经系统的</a:t>
            </a:r>
            <a:r>
              <a:rPr lang="zh-CN" altLang="en-US"/>
              <a:t>损伤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>
            <p:custDataLst>
              <p:tags r:id="rId1"/>
            </p:custDataLst>
          </p:nvPr>
        </p:nvCxnSpPr>
        <p:spPr>
          <a:xfrm>
            <a:off x="3053245" y="4182770"/>
            <a:ext cx="6085510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/>
          <p:nvPr>
            <p:ph type="body" idx="1"/>
            <p:custDataLst>
              <p:tags r:id="rId2"/>
            </p:custDataLst>
          </p:nvPr>
        </p:nvSpPr>
        <p:spPr>
          <a:xfrm>
            <a:off x="3117144" y="4307230"/>
            <a:ext cx="5958347" cy="391795"/>
          </a:xfrm>
        </p:spPr>
        <p:txBody>
          <a:bodyPr/>
          <a:p>
            <a:r>
              <a:rPr lang="en-US" altLang="zh-CN">
                <a:solidFill>
                  <a:schemeClr val="dk1">
                    <a:lumMod val="65000"/>
                    <a:lumOff val="35000"/>
                  </a:schemeClr>
                </a:solidFill>
              </a:rPr>
              <a:t>THANK</a:t>
            </a:r>
            <a:r>
              <a:rPr>
                <a:solidFill>
                  <a:schemeClr val="dk1">
                    <a:lumMod val="65000"/>
                    <a:lumOff val="35000"/>
                  </a:schemeClr>
                </a:solidFill>
              </a:rPr>
              <a:t>　</a:t>
            </a:r>
            <a:r>
              <a:rPr lang="en-US" altLang="zh-CN">
                <a:solidFill>
                  <a:schemeClr val="dk1">
                    <a:lumMod val="65000"/>
                    <a:lumOff val="35000"/>
                  </a:schemeClr>
                </a:solidFill>
              </a:rPr>
              <a:t>YOU</a:t>
            </a:r>
            <a:endParaRPr lang="en-US" altLang="zh-CN">
              <a:solidFill>
                <a:schemeClr val="dk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116509" y="2708611"/>
            <a:ext cx="5958347" cy="1390974"/>
          </a:xfrm>
        </p:spPr>
        <p:txBody>
          <a:bodyPr>
            <a:normAutofit fontScale="90000"/>
          </a:bodyPr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800" dirty="0">
                <a:solidFill>
                  <a:schemeClr val="accent1">
                    <a:lumMod val="75000"/>
                  </a:schemeClr>
                </a:solidFill>
              </a:rPr>
              <a:t>谢谢大家的观看</a:t>
            </a:r>
            <a:endParaRPr lang="zh-CN" altLang="en-US" sz="6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4_1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5"/>
  <p:tag name="KSO_WM_UNIT_DEC_AREA_ID" val="8b58eb2b85fd4f4baecf0ffe05475083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3d27dbe667a4e32a06308c442943b34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4_1*a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408dd0e65d90434c8d9bedea0ed2786f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5cc7de87fb94c4eb358e519a68d6ce4"/>
  <p:tag name="KSO_WM_UNIT_TEXT_FILL_FORE_SCHEMECOLOR_INDEX_BRIGHTNESS" val="0.15"/>
  <p:tag name="KSO_WM_UNIT_TEXT_FILL_FORE_SCHEMECOLOR_INDEX" val="13"/>
  <p:tag name="KSO_WM_UNIT_TEXT_FILL_TYPE" val="1"/>
  <p:tag name="KSO_WM_TEMPLATE_ASSEMBLE_XID" val="5f978183989d9bef5b8d28f9"/>
  <p:tag name="KSO_WM_TEMPLATE_ASSEMBLE_GROUPID" val="5f89650ca61ec3b55284a6e4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2_2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CHIP_GROUPID" val="5f7087080ff15d9a40ebdc94"/>
  <p:tag name="KSO_WM_CHIP_XID" val="5f7087080ff15d9a40ebdc97"/>
  <p:tag name="KSO_WM_UNIT_DEC_AREA_ID" val="632b7bfb95e946af802b06374ebd45ce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3_2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CHIP_GROUPID" val="5f7087080ff15d9a40ebdc94"/>
  <p:tag name="KSO_WM_CHIP_XID" val="5f7087080ff15d9a40ebdc97"/>
  <p:tag name="KSO_WM_UNIT_DEC_AREA_ID" val="bb9f1aea03324b028738547d8e126942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4_2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4_2"/>
  <p:tag name="KSO_WM_CHIP_GROUPID" val="5f7087080ff15d9a40ebdc94"/>
  <p:tag name="KSO_WM_CHIP_XID" val="5f7087080ff15d9a40ebdc97"/>
  <p:tag name="KSO_WM_UNIT_DEC_AREA_ID" val="2a3779fdbf114dfca3e7ef12bf00de0a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f*1_1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471d7ecfceba46b2b8d9bb6f7f897c25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f*1_2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f8b8dda94d564b0eb4d54cd81f2a06a7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f*1_3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35d6489960d5426c9b19b201adbbe2d3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f*1_4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4686c18efe0540498d3657a1c2fd6751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CHIP_INFOS" val="{&quot;layout_type&quot;:&quot;forleft1&quot;,&quot;slide_type&quot;:[&quot;contents&quot;],&quot;aspect_ratio&quot;:&quot;16:9&quot;}"/>
  <p:tag name="KSO_WM_CHIP_XID" val="5ebe041a0ac41c4a0a525586"/>
  <p:tag name="KSO_WM_CHIP_FILLPROP" val="[[{&quot;fill_id&quot;:&quot;d79d01ab9c5b48b2b2cbf77aa60cbef5&quot;,&quot;fill_align&quot;:&quot;lm&quot;,&quot;text_align&quot;:&quot;lm&quot;,&quot;text_direction&quot;:&quot;horizontal&quot;,&quot;chip_types&quot;:[&quot;catalogtitle&quot;]},{&quot;fill_id&quot;:&quot;a69f4e6202b0487186f701e832e75495&quot;,&quot;fill_align&quot;:&quot;lm&quot;,&quot;text_align&quot;:&quot;lm&quot;,&quot;text_direction&quot;:&quot;horizontal&quot;,&quot;chip_types&quot;:[&quot;diagram&quot;]}],[{&quot;fill_id&quot;:&quot;d79d01ab9c5b48b2b2cbf77aa60cbef5&quot;,&quot;fill_align&quot;:&quot;cm&quot;,&quot;text_align&quot;:&quot;cm&quot;,&quot;text_direction&quot;:&quot;horizontal&quot;,&quot;chip_types&quot;:[&quot;catalogtitle&quot;]},{&quot;fill_id&quot;:&quot;a69f4e6202b0487186f701e832e75495&quot;,&quot;fill_align&quot;:&quot;lm&quot;,&quot;text_align&quot;:&quot;lm&quot;,&quot;text_direction&quot;:&quot;horizontal&quot;,&quot;chip_types&quot;:[&quot;diagram&quot;]}],[{&quot;fill_id&quot;:&quot;d79d01ab9c5b48b2b2cbf77aa60cbef5&quot;,&quot;fill_align&quot;:&quot;cm&quot;,&quot;text_align&quot;:&quot;cm&quot;,&quot;text_direction&quot;:&quot;horizontal&quot;,&quot;chip_types&quot;:[&quot;catalogtitle&quot;]},{&quot;fill_id&quot;:&quot;a69f4e6202b0487186f701e832e75495&quot;,&quot;fill_align&quot;:&quot;cm&quot;,&quot;text_align&quot;:&quot;lm&quot;,&quot;text_direction&quot;:&quot;horizontal&quot;,&quot;chip_types&quot;:[&quot;diagram&quot;]}]]"/>
  <p:tag name="KSO_WM_SLIDE_ID" val="custom20202544_4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SLIDE_SIZE" val="396*384"/>
  <p:tag name="KSO_WM_SLIDE_POSITION" val="122*36"/>
  <p:tag name="KSO_WM_TAG_VERSION" val="1.0"/>
  <p:tag name="KSO_WM_BEAUTIFY_FLAG" val="#wm#"/>
  <p:tag name="KSO_WM_TEMPLATE_CATEGORY" val="custom"/>
  <p:tag name="KSO_WM_TEMPLATE_INDEX" val="20202544"/>
  <p:tag name="KSO_WM_SLIDE_LAYOUT" val="a_l"/>
  <p:tag name="KSO_WM_SLIDE_LAYOUT_CNT" val="1_1"/>
  <p:tag name="KSO_WM_SLIDE_RATIO" val="1.777778"/>
  <p:tag name="KSO_WM_CHIP_GROUPID" val="5ebf6661ddc3daf3fef3f760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TEMPLATE_ASSEMBLE_XID" val="5f978183989d9bef5b8d29dc"/>
  <p:tag name="KSO_WM_TEMPLATE_ASSEMBLE_GROUPID" val="5f89650ca61ec3b55284a6e4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  <p:tag name="KSO_WM_SLIDE_BACKGROUND_TYPE" val="general"/>
  <p:tag name="WM_BEAUTIFY_SHAPE_IDENTITY" val="{a224f7e0-338c-4058-aba6-11b3bae2bf9f}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  <p:tag name="WM_BEAUTIFY_SHAPE_IDENTITY" val="{b312ddb8-add3-44a5-a6a8-05de4b2f6be6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110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11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  <p:tag name="KSO_WM_SLIDE_BACKGROUND_TYPE" val="general"/>
  <p:tag name="WM_BEAUTIFY_SHAPE_IDENTITY" val="{a224f7e0-338c-4058-aba6-11b3bae2bf9f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  <p:tag name="WM_BEAUTIFY_SHAPE_IDENTITY" val="{b312ddb8-add3-44a5-a6a8-05de4b2f6be6}"/>
</p:tagLst>
</file>

<file path=ppt/tags/tag114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15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1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  <p:tag name="KSO_WM_SLIDE_BACKGROUND_TYPE" val="general"/>
  <p:tag name="WM_BEAUTIFY_SHAPE_IDENTITY" val="{a224f7e0-338c-4058-aba6-11b3bae2bf9f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  <p:tag name="WM_BEAUTIFY_SHAPE_IDENTITY" val="{b312ddb8-add3-44a5-a6a8-05de4b2f6be6}"/>
</p:tagLst>
</file>

<file path=ppt/tags/tag119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120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21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22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23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24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2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  <p:tag name="KSO_WM_SLIDE_BACKGROUND_TYPE" val="general"/>
  <p:tag name="WM_BEAUTIFY_SHAPE_IDENTITY" val="{a224f7e0-338c-4058-aba6-11b3bae2bf9f}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  <p:tag name="WM_BEAUTIFY_SHAPE_IDENTITY" val="{b312ddb8-add3-44a5-a6a8-05de4b2f6be6}"/>
</p:tagLst>
</file>

<file path=ppt/tags/tag12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1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34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35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36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140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  <p:tag name="KSO_WM_SLIDE_BACKGROUND_TYPE" val="general"/>
  <p:tag name="WM_BEAUTIFY_SHAPE_IDENTITY" val="{a224f7e0-338c-4058-aba6-11b3bae2bf9f}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  <p:tag name="WM_BEAUTIFY_SHAPE_IDENTITY" val="{b312ddb8-add3-44a5-a6a8-05de4b2f6be6}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PLACING_PICTURE_USER_VIEWPORT" val="{&quot;height&quot;:3317,&quot;width&quot;:5230}"/>
</p:tagLst>
</file>

<file path=ppt/tags/tag149.xml><?xml version="1.0" encoding="utf-8"?>
<p:tagLst xmlns:p="http://schemas.openxmlformats.org/presentationml/2006/main">
  <p:tag name="KSO_WM_UNIT_PLACING_PICTURE_USER_VIEWPORT" val="{&quot;height&quot;:8161.707086614173,&quot;width&quot;:11004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4_2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6"/>
  <p:tag name="KSO_WM_UNIT_DEC_AREA_ID" val="1823aded57df4cac9682cf566acfceba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bf116fb2e3504256ad821e9be5f55b10"/>
</p:tagLst>
</file>

<file path=ppt/tags/tag15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  <p:tag name="KSO_WM_SLIDE_BACKGROUND_TYPE" val="general"/>
  <p:tag name="WM_BEAUTIFY_SHAPE_IDENTITY" val="{a224f7e0-338c-4058-aba6-11b3bae2bf9f}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  <p:tag name="WM_BEAUTIFY_SHAPE_IDENTITY" val="{b312ddb8-add3-44a5-a6a8-05de4b2f6be6}"/>
</p:tagLst>
</file>

<file path=ppt/tags/tag15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544_51*i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0a60d04430d649109545675e2387c7ad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3c413a0d61f64228afa67cfa1a791264&quot;,&quot;X&quot;:{&quot;Pos&quot;:1},&quot;Y&quot;:{&quot;Pos&quot;:2}},&quot;whChangeMode&quot;:0}"/>
  <p:tag name="KSO_WM_CHIP_GROUPID" val="5ebe39330ac41c4a0a5255d1"/>
  <p:tag name="KSO_WM_CHIP_XID" val="5ebe39330ac41c4a0a5255d2"/>
  <p:tag name="KSO_WM_CHIP_FILLAREA_FILL_RULE" val="{&quot;fill_align&quot;:&quot;cm&quot;,&quot;fill_mode&quot;:&quot;adaptive&quot;,&quot;sacle_strategy&quot;:&quot;smart&quot;}"/>
  <p:tag name="KSO_WM_ASSEMBLE_CHIP_INDEX" val="ce561cd2ae8e4f95ae23be33992df329"/>
  <p:tag name="KSO_WM_UNIT_LINE_FORE_SCHEMECOLOR_INDEX_BRIGHTNESS" val="0.25"/>
  <p:tag name="KSO_WM_UNIT_LINE_FORE_SCHEMECOLOR_INDEX" val="13"/>
  <p:tag name="KSO_WM_UNIT_LINE_FILL_TYPE" val="2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4_51*b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81cb77f2518444aca16f22715e22d57a"/>
  <p:tag name="KSO_WM_CHIP_GROUPID" val="5ebe39330ac41c4a0a5255d1"/>
  <p:tag name="KSO_WM_CHIP_XID" val="5ebe39330ac41c4a0a5255d2"/>
  <p:tag name="KSO_WM_CHIP_FILLAREA_FILL_RULE" val="{&quot;fill_align&quot;:&quot;cm&quot;,&quot;fill_mode&quot;:&quot;adaptive&quot;,&quot;sacle_strategy&quot;:&quot;smart&quot;}"/>
  <p:tag name="KSO_WM_ASSEMBLE_CHIP_INDEX" val="ce561cd2ae8e4f95ae23be33992df329"/>
  <p:tag name="KSO_WM_UNIT_TEXT_FILL_FORE_SCHEMECOLOR_INDEX_BRIGHTNESS" val="0.35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4_51*a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谢谢观看"/>
  <p:tag name="KSO_WM_UNIT_DEFAULT_FONT" val="66;88;4"/>
  <p:tag name="KSO_WM_UNIT_BLOCK" val="0"/>
  <p:tag name="KSO_WM_UNIT_DEC_AREA_ID" val="3c413a0d61f64228afa67cfa1a791264"/>
  <p:tag name="KSO_WM_CHIP_GROUPID" val="5ebe39330ac41c4a0a5255d1"/>
  <p:tag name="KSO_WM_CHIP_XID" val="5ebe39330ac41c4a0a5255d2"/>
  <p:tag name="KSO_WM_CHIP_FILLAREA_FILL_RULE" val="{&quot;fill_align&quot;:&quot;cm&quot;,&quot;fill_mode&quot;:&quot;adaptive&quot;,&quot;sacle_strategy&quot;:&quot;smart&quot;}"/>
  <p:tag name="KSO_WM_ASSEMBLE_CHIP_INDEX" val="ce561cd2ae8e4f95ae23be33992df329"/>
  <p:tag name="KSO_WM_UNIT_TEXT_FILL_FORE_SCHEMECOLOR_INDEX_BRIGHTNESS" val="0.15"/>
  <p:tag name="KSO_WM_UNIT_TEXT_FILL_FORE_SCHEMECOLOR_INDEX" val="13"/>
  <p:tag name="KSO_WM_UNIT_TEXT_FILL_TYPE" val="1"/>
  <p:tag name="KSO_WM_UNIT_SMARTLAYOUT_COMPRESS_INFO" val="{&#10;    &quot;id&quot;: &quot;2020-10-27T10:11:54&quot;,&#10;    &quot;max&quot;: 1.3211468058216269e-05,&#10;    &quot;parentMax&quot;: {&#10;        &quot;max&quot;: 2.925514602661167&#10;    },&#10;    &quot;topChanged&quot;: 1.3211468058216269e-05&#10;}&#10;"/>
  <p:tag name="KSO_WM_UNIT_LAST_MAX_FONTSIZE" val="1680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4"/>
  <p:tag name="KSO_WM_CHIP_INFOS" val="{&quot;layout_type&quot;:&quot;formiddle2&quot;,&quot;slide_type&quot;:[&quot;endPage&quot;],&quot;aspect_ratio&quot;:&quot;16:9&quot;}"/>
  <p:tag name="KSO_WM_CHIP_XID" val="5ec34a930ac41c4a0a525d3d"/>
  <p:tag name="KSO_WM_CHIP_FILLPROP" val="[[{&quot;fill_id&quot;:&quot;f18f9d743206485e8e29b94e1f05c59e&quot;,&quot;fill_align&quot;:&quot;cm&quot;,&quot;text_align&quot;:&quot;cm&quot;,&quot;text_direction&quot;:&quot;horizontal&quot;,&quot;chip_types&quot;:[&quot;text&quot;,&quot;header&quot;]}]]"/>
  <p:tag name="KSO_WM_SLIDE_ID" val="custom20202544_51"/>
  <p:tag name="KSO_WM_TEMPLATE_SUBCATEGORY" val="21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51"/>
  <p:tag name="KSO_WM_SLIDE_SIZE" val="500*250"/>
  <p:tag name="KSO_WM_SLIDE_POSITION" val="230*120"/>
  <p:tag name="KSO_WM_TAG_VERSION" val="1.0"/>
  <p:tag name="KSO_WM_SLIDE_LAYOUT" val="a_b"/>
  <p:tag name="KSO_WM_SLIDE_LAYOUT_CNT" val="1_1"/>
  <p:tag name="KSO_WM_CHIP_GROUPID" val="5ebf6661ddc3daf3fef3f760"/>
  <p:tag name="KSO_WM_SLIDE_LAYOUT_INFO" val="{&quot;id&quot;:&quot;2020-10-27T10:11:54&quot;,&quot;maxSize&quot;:{&quot;size1&quot;:66.99196370442709},&quot;minSize&quot;:{&quot;size1&quot;:45.991963704427086},&quot;normalSize&quot;:{&quot;size1&quot;:60.533725667882855},&quot;subLayout&quot;:[{&quot;id&quot;:&quot;2020-10-27T10:11:54&quot;,&quot;margin&quot;:{&quot;bottom&quot;:0.14393892884254456,&quot;left&quot;:8.375402450561523,&quot;right&quot;:8.375402450561523,&quot;top&quot;:7.523919105529785},&quot;type&quot;:0},{&quot;id&quot;:&quot;2020-10-27T10:11:54&quot;,&quot;margin&quot;:{&quot;bottom&quot;:5.997153282165527,&quot;left&quot;:8.375402450561523,&quot;right&quot;:8.375402450561523,&quot;top&quot;:0.43285250663757324},&quot;type&quot;:0}],&quot;type&quot;:0}"/>
  <p:tag name="KSO_WM_SLIDE_BK_DARK_LIGHT" val="2"/>
  <p:tag name="KSO_WM_SLIDE_BACKGROUND_TYPE" val="general"/>
  <p:tag name="KSO_WM_SLIDE_SUPPORT_FEATURE_TYPE" val="0"/>
  <p:tag name="KSO_WM_TEMPLATE_ASSEMBLE_XID" val="5f978183989d9bef5b8d2979"/>
  <p:tag name="KSO_WM_TEMPLATE_ASSEMBLE_GROUPID" val="5f89650ca61ec3b55284a6e4"/>
</p:tagLst>
</file>

<file path=ppt/tags/tag158.xml><?xml version="1.0" encoding="utf-8"?>
<p:tagLst xmlns:p="http://schemas.openxmlformats.org/presentationml/2006/main">
  <p:tag name="COMMONDATA" val="eyJoZGlkIjoiN2YzNjBkOTgyNWQ1YTMxYzM3MzMwNWFiODNmOWIzYWM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841d44217ab74e9ea2103faf4e183d1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f1fe39f89184017a4d6ab5b25a5c02f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4_1*b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8a67f9ef9b824a21901e5a815c9fc587"/>
  <p:tag name="KSO_WM_CHIP_GROUPID" val="5ebe59c40ac41c4a0a5256aa"/>
  <p:tag name="KSO_WM_CHIP_XID" val="5ebe59c40ac41c4a0a5256ab"/>
  <p:tag name="KSO_WM_CHIP_FILLAREA_FILL_RULE" val="{&quot;fill_align&quot;:&quot;cm&quot;,&quot;fill_mode&quot;:&quot;adaptive&quot;,&quot;sacle_strategy&quot;:&quot;smart&quot;}"/>
  <p:tag name="KSO_WM_ASSEMBLE_CHIP_INDEX" val="8e345c0f181947c1b625d9a9b5c56c1e"/>
  <p:tag name="KSO_WM_UNIT_TEXT_FILL_FORE_SCHEMECOLOR_INDEX_BRIGHTNESS" val="0.35"/>
  <p:tag name="KSO_WM_UNIT_TEXT_FILL_FORE_SCHEMECOLOR_INDEX" val="13"/>
  <p:tag name="KSO_WM_UNIT_TEXT_FILL_TYPE" val="1"/>
  <p:tag name="KSO_WM_TEMPLATE_ASSEMBLE_XID" val="5f978183989d9bef5b8d2914"/>
  <p:tag name="KSO_WM_TEMPLATE_ASSEMBLE_GROUPID" val="5f89650ca61ec3b55284a6e4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4_1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5"/>
  <p:tag name="KSO_WM_UNIT_DEC_AREA_ID" val="c7aeaac199634fe7be3404fb1eebd640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8b2a67611e4243910b6c64d9b04c9d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4_1*b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81cb77f2518444aca16f22715e22d57a"/>
  <p:tag name="KSO_WM_CHIP_GROUPID" val="5ebe39330ac41c4a0a5255d1"/>
  <p:tag name="KSO_WM_CHIP_XID" val="5ebe39330ac41c4a0a5255d2"/>
  <p:tag name="KSO_WM_CHIP_FILLAREA_FILL_RULE" val="{&quot;fill_align&quot;:&quot;cm&quot;,&quot;fill_mode&quot;:&quot;adaptive&quot;,&quot;sacle_strategy&quot;:&quot;smart&quot;}"/>
  <p:tag name="KSO_WM_ASSEMBLE_CHIP_INDEX" val="ce561cd2ae8e4f95ae23be33992df329"/>
  <p:tag name="KSO_WM_UNIT_TEXT_FILL_FORE_SCHEMECOLOR_INDEX_BRIGHTNESS" val="0.35"/>
  <p:tag name="KSO_WM_UNIT_TEXT_FILL_FORE_SCHEMECOLOR_INDEX" val="13"/>
  <p:tag name="KSO_WM_UNIT_TEXT_FILL_TYPE" val="1"/>
  <p:tag name="KSO_WM_TEMPLATE_ASSEMBLE_XID" val="5f978183989d9bef5b8d2979"/>
  <p:tag name="KSO_WM_TEMPLATE_ASSEMBLE_GROUPID" val="5f89650ca61ec3b55284a6e4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4_1*a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谢谢观看"/>
  <p:tag name="KSO_WM_UNIT_DEFAULT_FONT" val="66;88;4"/>
  <p:tag name="KSO_WM_UNIT_BLOCK" val="0"/>
  <p:tag name="KSO_WM_UNIT_DEC_AREA_ID" val="3c413a0d61f64228afa67cfa1a791264"/>
  <p:tag name="KSO_WM_CHIP_GROUPID" val="5ebe39330ac41c4a0a5255d1"/>
  <p:tag name="KSO_WM_CHIP_XID" val="5ebe39330ac41c4a0a5255d2"/>
  <p:tag name="KSO_WM_CHIP_FILLAREA_FILL_RULE" val="{&quot;fill_align&quot;:&quot;cm&quot;,&quot;fill_mode&quot;:&quot;adaptive&quot;,&quot;sacle_strategy&quot;:&quot;smart&quot;}"/>
  <p:tag name="KSO_WM_ASSEMBLE_CHIP_INDEX" val="ce561cd2ae8e4f95ae23be33992df329"/>
  <p:tag name="KSO_WM_UNIT_TEXT_FILL_FORE_SCHEMECOLOR_INDEX_BRIGHTNESS" val="0.15"/>
  <p:tag name="KSO_WM_UNIT_TEXT_FILL_FORE_SCHEMECOLOR_INDEX" val="13"/>
  <p:tag name="KSO_WM_UNIT_TEXT_FILL_TYPE" val="1"/>
  <p:tag name="KSO_WM_TEMPLATE_ASSEMBLE_XID" val="5f978183989d9bef5b8d2979"/>
  <p:tag name="KSO_WM_TEMPLATE_ASSEMBLE_GROUPID" val="5f89650ca61ec3b55284a6e4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  <p:tag name="KSO_WM_SLIDE_BACKGROUND_TYPE" val="general"/>
  <p:tag name="WM_BEAUTIFY_SHAPE_IDENTITY" val="{a224f7e0-338c-4058-aba6-11b3bae2bf9f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  <p:tag name="WM_BEAUTIFY_SHAPE_IDENTITY" val="{b312ddb8-add3-44a5-a6a8-05de4b2f6be6}"/>
</p:tagLst>
</file>

<file path=ppt/tags/tag28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SLIDE_BACKGROUND_TYPE" val="general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4_1*a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同心逐梦 不断超越"/>
  <p:tag name="KSO_WM_UNIT_DEFAULT_FONT" val="56;72;4"/>
  <p:tag name="KSO_WM_UNIT_BLOCK" val="0"/>
  <p:tag name="KSO_WM_UNIT_DEC_AREA_ID" val="2c2b7d6dbc554b1fa38fe7a78f324aab"/>
  <p:tag name="KSO_WM_CHIP_GROUPID" val="5ebe59c40ac41c4a0a5256aa"/>
  <p:tag name="KSO_WM_CHIP_XID" val="5ebe59c40ac41c4a0a5256ab"/>
  <p:tag name="KSO_WM_CHIP_FILLAREA_FILL_RULE" val="{&quot;fill_align&quot;:&quot;cm&quot;,&quot;fill_mode&quot;:&quot;adaptive&quot;,&quot;sacle_strategy&quot;:&quot;smart&quot;}"/>
  <p:tag name="KSO_WM_ASSEMBLE_CHIP_INDEX" val="8e345c0f181947c1b625d9a9b5c56c1e"/>
  <p:tag name="KSO_WM_UNIT_TEXT_FILL_FORE_SCHEMECOLOR_INDEX_BRIGHTNESS" val="0.15"/>
  <p:tag name="KSO_WM_UNIT_TEXT_FILL_FORE_SCHEMECOLOR_INDEX" val="13"/>
  <p:tag name="KSO_WM_UNIT_TEXT_FILL_TYPE" val="1"/>
  <p:tag name="KSO_WM_TEMPLATE_ASSEMBLE_XID" val="5f978183989d9bef5b8d2914"/>
  <p:tag name="KSO_WM_TEMPLATE_ASSEMBLE_GROUPID" val="5f89650ca61ec3b55284a6e4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1.xml><?xml version="1.0" encoding="utf-8"?>
<p:tagLst xmlns:p="http://schemas.openxmlformats.org/presentationml/2006/main">
  <p:tag name="KSO_WM_SLIDE_BACKGROUND_TYPE" val="general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71a46ce9199247ffb04fdc33e1be87d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14b86a399994a21bdf4307a36ddff3e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ecfc7a55b64645d9b70a064cebd733e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bbbe61503d94ba19f81407386382b93"/>
  <p:tag name="KSO_WM_SLIDE_BACKGROUND_TYPE" val="frame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f9a5cb48478b41e19d78d0d75090d49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0adcf33ce1e4e09b2ce337f5ce0b08b"/>
  <p:tag name="KSO_WM_SLIDE_BACKGROUND_TYPE" val="frame"/>
</p:tagLst>
</file>

<file path=ppt/tags/tag35.xml><?xml version="1.0" encoding="utf-8"?>
<p:tagLst xmlns:p="http://schemas.openxmlformats.org/presentationml/2006/main">
  <p:tag name="KSO_WM_SLIDE_BACKGROUND_TYPE" val="frame"/>
</p:tagLst>
</file>

<file path=ppt/tags/tag36.xml><?xml version="1.0" encoding="utf-8"?>
<p:tagLst xmlns:p="http://schemas.openxmlformats.org/presentationml/2006/main">
  <p:tag name="KSO_WM_SLIDE_BACKGROUND_TYPE" val="frame"/>
</p:tagLst>
</file>

<file path=ppt/tags/tag37.xml><?xml version="1.0" encoding="utf-8"?>
<p:tagLst xmlns:p="http://schemas.openxmlformats.org/presentationml/2006/main">
  <p:tag name="KSO_WM_SLIDE_BACKGROUND_TYPE" val="frame"/>
</p:tagLst>
</file>

<file path=ppt/tags/tag38.xml><?xml version="1.0" encoding="utf-8"?>
<p:tagLst xmlns:p="http://schemas.openxmlformats.org/presentationml/2006/main">
  <p:tag name="KSO_WM_SLIDE_BACKGROUND_TYPE" val="frame"/>
</p:tagLst>
</file>

<file path=ppt/tags/tag39.xml><?xml version="1.0" encoding="utf-8"?>
<p:tagLst xmlns:p="http://schemas.openxmlformats.org/presentationml/2006/main">
  <p:tag name="KSO_WM_SLIDE_BACKGROUND_TYPE" val="fram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563aeada901648b2952a645ed73fc9b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86fe3f0e834d98b9df635055ce7300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eb97714ecb814a0282b44412dfecb15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45fa877f1c74facbe3d10a3f2e0f352"/>
  <p:tag name="KSO_WM_SLIDE_BACKGROUND_TYPE" val="leftRight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92ca6343ee9249aa9241d9e38a4a23b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cbf87f433af4206b6ae0c7153e4f621"/>
  <p:tag name="KSO_WM_SLIDE_BACKGROUND_TYPE" val="leftRight"/>
</p:tagLst>
</file>

<file path=ppt/tags/tag43.xml><?xml version="1.0" encoding="utf-8"?>
<p:tagLst xmlns:p="http://schemas.openxmlformats.org/presentationml/2006/main">
  <p:tag name="KSO_WM_SLIDE_BACKGROUND_TYPE" val="leftRight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8.xml><?xml version="1.0" encoding="utf-8"?>
<p:tagLst xmlns:p="http://schemas.openxmlformats.org/presentationml/2006/main">
  <p:tag name="KSO_WM_SLIDE_BACKGROUND_TYPE" val="leftRight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5f48641d6e9c4dff8bb0e72661a1473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93a0eb38ab54ea8be6b698cd84a40a2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8d89672ba38a455d81744afd009857e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d455e1372394320b5cbf4355a2200d7"/>
  <p:tag name="KSO_WM_SLIDE_BACKGROUND_TYPE" val="topBot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1c5ad083996c49b8a608b1862dacc63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2852387dd194f0fbfe0705a23845013"/>
  <p:tag name="KSO_WM_SLIDE_BACKGROUND_TYPE" val="topBottom"/>
</p:tagLst>
</file>

<file path=ppt/tags/tag52.xml><?xml version="1.0" encoding="utf-8"?>
<p:tagLst xmlns:p="http://schemas.openxmlformats.org/presentationml/2006/main">
  <p:tag name="KSO_WM_SLIDE_BACKGROUND_TYPE" val="topBottom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SLIDE_BACKGROUND_TYPE" val="topBot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a7d133301ba7416ca4dde747c6fde02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3aa1cada69d455aa37b4ae598b1e2c8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1e99f08893e746eb98f8e4f10987cdd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f285108ce2a4f01b4aea8706089a2c3"/>
  <p:tag name="KSO_WM_SLIDE_BACKGROUND_TYPE" val="bottomTop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4_2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6"/>
  <p:tag name="KSO_WM_UNIT_DEC_AREA_ID" val="0ec8aacd48d54a4dbccf37b5a906e1a9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95bdab8e6f9f408dbf85913219d6329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bcfcc067d174435e9fccdcb865517b4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803b822a260446fabed7e4108851829"/>
  <p:tag name="KSO_WM_SLIDE_BACKGROUND_TYPE" val="bottomTop"/>
</p:tagLst>
</file>

<file path=ppt/tags/tag61.xml><?xml version="1.0" encoding="utf-8"?>
<p:tagLst xmlns:p="http://schemas.openxmlformats.org/presentationml/2006/main"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SLIDE_BACKGROUND_TYPE" val="bottomTop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63c9a84da66345d68c3d586c335528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0816c241dd24df8859d7b981215187d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e700318d9b3245e8a3218fb851c4d4b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03c6553170f4991b7b82a76733f7690"/>
  <p:tag name="KSO_WM_SLIDE_BACKGROUND_TYPE" val="navigation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735bb52a99e04111ad6b88c7b28f8e1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97ed50d02bf4926827ae33afa936d04"/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0ecf4d197f54ab0ba657b26e2f31d9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5992a71dec14479819b5c015fa57f68"/>
</p:tagLst>
</file>

<file path=ppt/tags/tag70.xml><?xml version="1.0" encoding="utf-8"?>
<p:tagLst xmlns:p="http://schemas.openxmlformats.org/presentationml/2006/main"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ac07206a376841cda37567404a492de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e632a458eeb470e940d7e98cfb238b4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86549fff628a4b08ab55cc7a4ba8b22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2eccd7a0c6641dc94edbbdf6a9425bc"/>
  <p:tag name="KSO_WM_SLIDE_BACKGROUND_TYPE" val="belt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3507a2b6c8dc44dbacdc13b32757613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9ff54cf26444b5f9eb64d17a998d3b9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3166ad2f66fc42218e943088463ca51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6f74c8256bf494bac997fc4cfc955d8"/>
  <p:tag name="KSO_WM_SLIDE_BACKGROUND_TYPE" val="belt"/>
</p:tagLst>
</file>

<file path=ppt/tags/tag81.xml><?xml version="1.0" encoding="utf-8"?>
<p:tagLst xmlns:p="http://schemas.openxmlformats.org/presentationml/2006/main"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SLIDE_BACKGROUND_TYPE" val="belt"/>
</p:tagLst>
</file>

<file path=ppt/tags/tag86.xml><?xml version="1.0" encoding="utf-8"?>
<p:tagLst xmlns:p="http://schemas.openxmlformats.org/presentationml/2006/main">
  <p:tag name="KSO_WM_TEMPLATE_CATEGORY" val="custom"/>
  <p:tag name="KSO_WM_TEMPLATE_INDEX" val="20202544"/>
</p:tagLst>
</file>

<file path=ppt/tags/tag87.xml><?xml version="1.0" encoding="utf-8"?>
<p:tagLst xmlns:p="http://schemas.openxmlformats.org/presentationml/2006/main">
  <p:tag name="KSO_WM_TEMPLATE_CATEGORY" val="custom"/>
  <p:tag name="KSO_WM_TEMPLATE_INDEX" val="20202544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544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4_1*b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8a67f9ef9b824a21901e5a815c9fc587"/>
  <p:tag name="KSO_WM_CHIP_GROUPID" val="5ebe59c40ac41c4a0a5256aa"/>
  <p:tag name="KSO_WM_CHIP_XID" val="5ebe59c40ac41c4a0a5256ab"/>
  <p:tag name="KSO_WM_CHIP_FILLAREA_FILL_RULE" val="{&quot;fill_align&quot;:&quot;cm&quot;,&quot;fill_mode&quot;:&quot;adaptive&quot;,&quot;sacle_strategy&quot;:&quot;smart&quot;}"/>
  <p:tag name="KSO_WM_ASSEMBLE_CHIP_INDEX" val="8e345c0f181947c1b625d9a9b5c56c1e"/>
  <p:tag name="KSO_WM_UNIT_TEXT_FILL_FORE_SCHEMECOLOR_INDEX_BRIGHTNESS" val="0.35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4_1*b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8d760eb4f06b4d899ad15682aca44007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5cc7de87fb94c4eb358e519a68d6ce4"/>
  <p:tag name="KSO_WM_UNIT_TEXT_FILL_FORE_SCHEMECOLOR_INDEX_BRIGHTNESS" val="0.35"/>
  <p:tag name="KSO_WM_UNIT_TEXT_FILL_FORE_SCHEMECOLOR_INDEX" val="13"/>
  <p:tag name="KSO_WM_UNIT_TEXT_FILL_TYPE" val="1"/>
  <p:tag name="KSO_WM_TEMPLATE_ASSEMBLE_XID" val="5f978183989d9bef5b8d28f9"/>
  <p:tag name="KSO_WM_TEMPLATE_ASSEMBLE_GROUPID" val="5f89650ca61ec3b55284a6e4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4_1*a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同心逐梦 不断超越"/>
  <p:tag name="KSO_WM_UNIT_DEFAULT_FONT" val="56;72;4"/>
  <p:tag name="KSO_WM_UNIT_BLOCK" val="0"/>
  <p:tag name="KSO_WM_UNIT_DEC_AREA_ID" val="2c2b7d6dbc554b1fa38fe7a78f324aab"/>
  <p:tag name="KSO_WM_CHIP_GROUPID" val="5ebe59c40ac41c4a0a5256aa"/>
  <p:tag name="KSO_WM_CHIP_XID" val="5ebe59c40ac41c4a0a5256ab"/>
  <p:tag name="KSO_WM_CHIP_FILLAREA_FILL_RULE" val="{&quot;fill_align&quot;:&quot;cm&quot;,&quot;fill_mode&quot;:&quot;adaptive&quot;,&quot;sacle_strategy&quot;:&quot;smart&quot;}"/>
  <p:tag name="KSO_WM_ASSEMBLE_CHIP_INDEX" val="8e345c0f181947c1b625d9a9b5c56c1e"/>
  <p:tag name="KSO_WM_UNIT_TEXT_FILL_FORE_SCHEMECOLOR_INDEX_BRIGHTNESS" val="0.15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02544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700*380"/>
  <p:tag name="KSO_WM_SLIDE_POSITION" val="130*79"/>
  <p:tag name="KSO_WM_TAG_VERSION" val="1.0"/>
  <p:tag name="KSO_WM_BEAUTIFY_FLAG" val="#wm#"/>
  <p:tag name="KSO_WM_TEMPLATE_CATEGORY" val="custom"/>
  <p:tag name="KSO_WM_TEMPLATE_INDEX" val="20202544"/>
  <p:tag name="KSO_WM_SLIDE_LAYOUT" val="a_b"/>
  <p:tag name="KSO_WM_SLIDE_LAYOUT_CNT" val="1_1"/>
  <p:tag name="KSO_WM_CHIP_GROUPID" val="5ebf6661ddc3daf3fef3f760"/>
  <p:tag name="KSO_WM_SLIDE_LAYOUT_INFO" val="{&quot;id&quot;:&quot;2020-10-27T10:10:41&quot;,&quot;maxSize&quot;:{&quot;size1&quot;:46.85064245153357},&quot;minSize&quot;:{&quot;size1&quot;:28.950642451533568},&quot;normalSize&quot;:{&quot;size1&quot;:46.85064245153357},&quot;subLayout&quot;:[{&quot;id&quot;:&quot;2020-10-27T10:10:41&quot;,&quot;margin&quot;:{&quot;bottom&quot;:0.1611490249633789,&quot;left&quot;:4.589639186859131,&quot;right&quot;:4.582406520843506,&quot;top&quot;:5.708842754364014},&quot;type&quot;:0},{&quot;id&quot;:&quot;2020-10-27T10:10:41&quot;,&quot;margin&quot;:{&quot;bottom&quot;:5.708847999572754,&quot;left&quot;:4.589639186859131,&quot;right&quot;:4.582406520843506,&quot;top&quot;:0.19162870943546295},&quot;type&quot;:0}],&quot;type&quot;:0}"/>
  <p:tag name="KSO_WM_SLIDE_BK_DARK_LIGHT" val="2"/>
  <p:tag name="KSO_WM_SLIDE_BACKGROUND_TYPE" val="general"/>
  <p:tag name="KSO_WM_SLIDE_SUPPORT_FEATURE_TYPE" val="0"/>
  <p:tag name="KSO_WM_TEMPLATE_MASTER_THUMB_INDEX" val="13"/>
  <p:tag name="KSO_WM_TEMPLATE_ASSEMBLE_XID" val="5f978183989d9bef5b8d2914"/>
  <p:tag name="KSO_WM_TEMPLATE_ASSEMBLE_GROUPID" val="5f89650ca61ec3b55284a6e4"/>
  <p:tag name="KSO_WM_TEMPLATE_THUMBS_INDEX" val="1、2、3、4、7、5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544_4*i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37473cd0d54a42dfb8677722f3706964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7a8423ad7d8746268cd76a929dc095a8&quot;,&quot;X&quot;:{&quot;Pos&quot;:0},&quot;Y&quot;:{&quot;Pos&quot;:2}}}"/>
  <p:tag name="KSO_WM_CHIP_GROUPID" val="5ec7b0ee8193540dcf6eac41"/>
  <p:tag name="KSO_WM_CHIP_XID" val="5ec7b0ee8193540dcf6eac42"/>
  <p:tag name="KSO_WM_CHIP_FILLAREA_FILL_RULE" val="{&quot;fill_align&quot;:&quot;cm&quot;,&quot;fill_mode&quot;:&quot;adaptive&quot;,&quot;sacle_strategy&quot;:&quot;smart&quot;}"/>
  <p:tag name="KSO_WM_ASSEMBLE_CHIP_INDEX" val="dfd2f57e58ac4fdf84d634295451d67b"/>
  <p:tag name="KSO_WM_UNIT_LINE_FORE_SCHEMECOLOR_INDEX_BRIGHTNESS" val="-0.25"/>
  <p:tag name="KSO_WM_UNIT_LINE_FORE_SCHEMECOLOR_INDEX" val="14"/>
  <p:tag name="KSO_WM_UNIT_LINE_FILL_TYPE" val="2"/>
</p:tagLst>
</file>

<file path=ppt/tags/tag93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4_4*a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BLOCK" val="0"/>
  <p:tag name="KSO_WM_UNIT_DEC_AREA_ID" val="7a8423ad7d8746268cd76a929dc095a8"/>
  <p:tag name="KSO_WM_CHIP_GROUPID" val="5ec7b0ee8193540dcf6eac41"/>
  <p:tag name="KSO_WM_CHIP_XID" val="5ec7b0ee8193540dcf6eac42"/>
  <p:tag name="KSO_WM_CHIP_FILLAREA_FILL_RULE" val="{&quot;fill_align&quot;:&quot;cm&quot;,&quot;fill_mode&quot;:&quot;adaptive&quot;,&quot;sacle_strategy&quot;:&quot;smart&quot;}"/>
  <p:tag name="KSO_WM_ASSEMBLE_CHIP_INDEX" val="dfd2f57e58ac4fdf84d634295451d67b"/>
  <p:tag name="KSO_WM_UNIT_TEXT_FILL_FORE_SCHEMECOLOR_INDEX_BRIGHTNESS" val="0.15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i*1_1"/>
  <p:tag name="KSO_WM_TEMPLATE_CATEGORY" val="custom"/>
  <p:tag name="KSO_WM_TEMPLATE_INDEX" val="20202544"/>
  <p:tag name="KSO_WM_UNIT_LAYERLEVEL" val="1_1"/>
  <p:tag name="KSO_WM_TAG_VERSION" val="1.0"/>
  <p:tag name="KSO_WM_BEAUTIFY_FLAG" val="#wm#"/>
  <p:tag name="KSO_WM_DIAGRAM_GROUP_CODE" val="l1-1"/>
  <p:tag name="KSO_WM_UNIT_TYPE" val="l_i"/>
  <p:tag name="KSO_WM_UNIT_INDEX" val="1_1"/>
  <p:tag name="KSO_WM_CHIP_GROUPID" val="5f7087080ff15d9a40ebdc94"/>
  <p:tag name="KSO_WM_CHIP_XID" val="5f7087080ff15d9a40ebdc97"/>
  <p:tag name="KSO_WM_UNIT_DEC_AREA_ID" val="c38f3694919246afabf4a28770dc82d0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1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CHIP_GROUPID" val="5f7087080ff15d9a40ebdc94"/>
  <p:tag name="KSO_WM_CHIP_XID" val="5f7087080ff15d9a40ebdc97"/>
  <p:tag name="KSO_WM_UNIT_DEC_AREA_ID" val="d18c8f85eb374b4b90771db1b07127a2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2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CHIP_GROUPID" val="5f7087080ff15d9a40ebdc94"/>
  <p:tag name="KSO_WM_CHIP_XID" val="5f7087080ff15d9a40ebdc97"/>
  <p:tag name="KSO_WM_UNIT_DEC_AREA_ID" val="1bfdf98c50334a3285fbf871c2ffa10c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3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CHIP_GROUPID" val="5f7087080ff15d9a40ebdc94"/>
  <p:tag name="KSO_WM_CHIP_XID" val="5f7087080ff15d9a40ebdc97"/>
  <p:tag name="KSO_WM_UNIT_DEC_AREA_ID" val="b454c3b6be4a4bcb8854cec849b9caca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4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CHIP_GROUPID" val="5f7087080ff15d9a40ebdc94"/>
  <p:tag name="KSO_WM_CHIP_XID" val="5f7087080ff15d9a40ebdc97"/>
  <p:tag name="KSO_WM_UNIT_DEC_AREA_ID" val="ce28f8aa4be44b0cbb9fc6a0e0fe0aca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1_2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CHIP_GROUPID" val="5f7087080ff15d9a40ebdc94"/>
  <p:tag name="KSO_WM_CHIP_XID" val="5f7087080ff15d9a40ebdc97"/>
  <p:tag name="KSO_WM_UNIT_DEC_AREA_ID" val="03afe9d5bd3c460d90a6c7b0f2671631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dc117e0011443ebb648e48b85999c5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heme/theme1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D4EDED"/>
      </a:dk2>
      <a:lt2>
        <a:srgbClr val="EAF5F5"/>
      </a:lt2>
      <a:accent1>
        <a:srgbClr val="54A9A8"/>
      </a:accent1>
      <a:accent2>
        <a:srgbClr val="499BBC"/>
      </a:accent2>
      <a:accent3>
        <a:srgbClr val="518AC8"/>
      </a:accent3>
      <a:accent4>
        <a:srgbClr val="6A77C2"/>
      </a:accent4>
      <a:accent5>
        <a:srgbClr val="8B64A6"/>
      </a:accent5>
      <a:accent6>
        <a:srgbClr val="A8547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WPS 演示</Application>
  <PresentationFormat>宽屏</PresentationFormat>
  <Paragraphs>90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汉仪旗黑-85S</vt:lpstr>
      <vt:lpstr>黑体</vt:lpstr>
      <vt:lpstr>Wingdings</vt:lpstr>
      <vt:lpstr>Arial Unicode MS</vt:lpstr>
      <vt:lpstr>Calibri</vt:lpstr>
      <vt:lpstr>2_Office 主题​​</vt:lpstr>
      <vt:lpstr>奇妙的克隆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谢谢大家的观看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克隆技术</dc:title>
  <dc:creator>小太阳🤪</dc:creator>
  <cp:lastModifiedBy>“晓晓同学”会发光</cp:lastModifiedBy>
  <cp:revision>14</cp:revision>
  <dcterms:created xsi:type="dcterms:W3CDTF">2022-05-24T02:05:00Z</dcterms:created>
  <dcterms:modified xsi:type="dcterms:W3CDTF">2022-05-26T13:05:50Z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3F102F08532441B2BFF68BB842910A54</vt:lpwstr>
  </property>
  <property fmtid="{D5CDD505-2E9C-101B-9397-08002B2CF9AE}" pid="3" name="KSOProductBuildVer">
    <vt:lpwstr>2052-11.1.0.11744</vt:lpwstr>
  </property>
</Properties>
</file>